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9A18-8CB0-2118-F42A-69B92E4C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DA2B2-D569-8764-2BA6-CB9BD9066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3FBE7-22D9-85C3-72A8-1D2A137B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F861-9443-6CFC-50C6-95481A53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7956-D0F3-A9FC-D6A8-119CB199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8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6772-8802-B7B5-29C2-685384C2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3F53B-C29A-2423-8F5D-C3A47CD28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911A-BD37-4681-1AA5-D2A7CE1E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CC99-BCA5-0AFA-46C3-63F7B98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8ABD-E3CD-A329-BF87-0FB3DA6B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7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46795-832B-EB90-4CA4-1AFC1F0CA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37905-D326-16E3-E3BB-8E3BF2836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9670-7D16-9372-558D-E4DCFB72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79AF-C0F7-C681-6D45-ABAACC5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4991-7500-BF4E-3905-703B19CE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30DF-89B5-F19C-6449-32F29327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16AA-CAE3-ACFA-E545-232EF8CF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3E96-C60C-A683-C3F8-05CCE8A2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D274F-7F10-721C-A5A4-72186ED7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44CC-5D54-2DEC-5F9F-F0A325BF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C2ED-FC8A-B939-EEF5-8892D81F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F245-E85B-EA49-40DB-0AA6F211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2C9B-543B-1FE7-F072-5C384467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6B4C-6999-FF66-64E8-658D55FD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0E4D-7562-9D20-E0C0-8C958DD1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2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9CC5-1C81-3B10-44E1-858C1EA0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EB73-ADCC-E8EC-6659-3A31A62DD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5249-03B3-2647-8CED-E15815E2F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F7E9-2E6A-FBBF-101F-200B64F7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0200D-18E9-5323-E3AA-4F876624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D7BA7-3801-A310-9D7D-404B9FBD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7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3587-9368-203B-1F9D-F7456DDD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B027-91F7-68D1-0B34-24D0B2CF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ACD5C-B0B1-578E-2BFA-08B0D4646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69397-B462-7BC9-201D-16AC7F187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072D2-4A0F-E03C-8E8B-A2EFE7A17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9A7F9-EE3C-28FE-0010-2B03C206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0B874-E8A9-FA0D-8EF0-8F1B166C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E93FF-7F79-0508-A047-05B1651E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1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CD1A-A355-55B2-EA27-07DA795B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4579C-B607-4A1C-D926-FBCD7D1A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BB907-2E8B-CFB4-B4C2-1ED04AAB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D56E-B313-5DDE-6F57-BC5A19D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5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94BF2-CFD4-3A61-5B7B-3409220A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E1148-6147-87EA-4E92-B9395A8A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ED646-8D61-89D4-101B-69D7AEAB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2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E09-3DF8-7967-157C-EC1F163A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F904-3120-C581-3124-58A7702A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B7A13-5EF9-CF31-80B8-C7B0EC8BB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E3CDC-FB1E-0B3A-8A0D-22C1AD08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A93AC-3A80-C54F-8317-4166E95A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42F9A-7FBC-E9D2-F05E-07E53F88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7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1E21-3F71-0284-3E0F-B391906A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BE760-A480-1E1D-85DA-7BCC05268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7B079-1321-E38C-AC54-E936AFF13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F83BB-4490-D046-A389-E3C67786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F88B-F635-F718-BE8A-B681FB4C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3F4D9-882D-1179-8D89-6B8BE67F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6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58836-F00B-BCB8-1870-9A48F5D1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6CEC2-BFB0-716D-3C91-2E711FC5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B254-CC0F-BE62-50A9-E8D3A25FB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58983-C41F-4366-AE9F-34B6B2B2055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D092-792B-94C5-473C-27F41C5B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F5EF-A6DD-9E84-4BF9-FA254850A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88E2-D031-4631-92A3-F9ED65A716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2AF32-7901-F615-02ED-81A9780A5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2354"/>
            <a:ext cx="10515600" cy="2210337"/>
          </a:xfrm>
        </p:spPr>
      </p:pic>
    </p:spTree>
    <p:extLst>
      <p:ext uri="{BB962C8B-B14F-4D97-AF65-F5344CB8AC3E}">
        <p14:creationId xmlns:p14="http://schemas.microsoft.com/office/powerpoint/2010/main" val="11973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38AD-3D27-58EC-2824-2D724DE0C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55AFB-C431-7DF6-2F79-17AF5858D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35943-E73B-8CEE-DCA2-28531608A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89"/>
            <a:ext cx="12192000" cy="65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3448-31D8-1FA4-36FD-A8D8EFE9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E9166-5109-9EFC-6762-8C7AFB348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071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7404-96FF-98F0-2E40-F382557C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1C70C-6884-F0FB-F7C9-543C2280A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5712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6ECE-D5AB-2ACB-10A3-61534BDB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38BAF-7A0E-202A-F2E8-DB60142C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5426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0AE5-FE37-B534-8B39-4DC11642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71D3A-1A64-5208-ACEC-EE0E28053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8" y="0"/>
            <a:ext cx="12114542" cy="6858000"/>
          </a:xfrm>
        </p:spPr>
      </p:pic>
    </p:spTree>
    <p:extLst>
      <p:ext uri="{BB962C8B-B14F-4D97-AF65-F5344CB8AC3E}">
        <p14:creationId xmlns:p14="http://schemas.microsoft.com/office/powerpoint/2010/main" val="280515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2025-03-01T13:08:26Z</dcterms:created>
  <dcterms:modified xsi:type="dcterms:W3CDTF">2025-03-01T13:08:33Z</dcterms:modified>
</cp:coreProperties>
</file>