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875-B4A2-B896-FF67-C3DA687D9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2127F-1BC9-1DE7-E1F8-C10E6905D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DA60-D512-9C60-16DE-B77D7F5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8932-4B5C-5546-5ADD-7BB4398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B5B1-EE0E-E0EB-CF43-505DABCB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DC75-78A5-C64B-E492-518F39B3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89ED-CFC0-D7C6-2DF4-CC18A298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1F94-9221-E07B-8A8F-FDC96C92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C263-B29B-BB03-C600-AD88BB93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1CA4-5E7D-A080-3AC8-E77E5979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31719-ACCF-F303-21FA-94B572B6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1D58-B4E7-01C2-090B-52DE2391C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5A3A-5087-4F85-72C8-1989FA06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033F-9613-2454-8D35-FCE35A26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61A2-465D-49E7-3336-16655131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18B-2E2D-64B2-5D4D-1FF1838F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BA73-9081-D7B6-49C1-B1599297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51A4-8745-47C7-C7E6-CA114085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44ED-5150-067C-3B43-5EE5582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504C-3507-4F9D-6C61-7A27A64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69FF-BBDD-500E-8034-CF03006B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329A-7DF2-36DB-2CA8-DCD2898F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4B5D-D16E-DB1C-29C2-24EBE4F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F4E3-3363-CCB7-AF30-0BCC3407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6DE6-56C9-9ECE-4BBF-1AFC774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D0C0-99B3-1CD6-A9F6-E261A81E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B3EF-C777-5AF9-C5C9-DDD0657C6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7B575-8081-8E4B-059B-ABBC44C52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A9A8-F5EA-AC45-7E13-B37F647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09A5-B6F3-15F5-A272-E0019E3E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0B35-77B4-7AB0-D983-BDE5201C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7938-7AA4-8A45-C342-DB115945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5869-A0C2-1A5F-6DFB-C7B2D438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3970-5ECC-0A55-5B0F-2CEA2CCA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AE1DB-B20E-74B1-D5BF-DE28810AE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9868A-CA6E-3069-7BEE-37F107366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CE00-1BF8-6510-2A80-AD119C95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9F8CA-C11D-4AE5-1728-1354495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7E1E8-EA35-D753-B2A8-3E5EB9F8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7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F0FE-73AC-B616-E181-6CFB336A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3DF61-23E8-AE27-2B83-B6A6FE89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B9467-2345-07C7-C358-E98EE480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0F31-485E-E923-D362-034C537B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8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9D4C-D8E4-8A98-E94E-E87A14AD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A73C-831F-23C0-F8F2-BF6B117D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738A0-DF51-0CCF-6E4A-058D1F55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11BF-EE36-EC44-BA99-5943ABB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B6C3-19E6-C7F0-1B02-B488268C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B27FD-48DB-9792-7999-823C30DE4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5C7C7-6698-E6E4-3CA2-C638E2BD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878C-831C-CBA6-36D6-AA24AA9D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7810-299C-3D8E-F2E1-5BABB3A1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1E8B-C1E6-BF07-E1E8-128170FD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FC96E-D781-126C-820A-C2FB270C1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1924-707F-D78B-D689-E30D73AB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29F4-D64F-1BD3-CE40-206387C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2AF-356C-5343-0E41-7216AD25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2C561-55E7-2D31-298B-C097D1A2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1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A1C6F-BCE0-5FFF-5FE3-3C9504CF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887C-3036-8128-B4B4-DEEFCD82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AC2D-EE83-402B-EF7F-02D20FFE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A8F4-2099-4271-9769-5B8CA480433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3D8-DD35-3E89-4E17-E9A450E3E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C683-5452-6394-2A10-9687B20EC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3861-4751-48D5-840B-55C25646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9C93-9038-B6E4-9812-706728332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F7CED-BF1F-AE60-72DB-B3D246CD8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C0F9F-8E9C-B325-9A2D-7281DDDB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9"/>
            <a:ext cx="12192000" cy="67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3B72-C6A8-7787-4C93-25C26A07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99CF1-24CF-608D-13CA-0FD1E00A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7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692E-12B8-05E5-CC4B-9A2E9E41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26AA4-8EFC-F320-9971-5061D690E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63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282-104B-C586-000D-8A83ECD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3972C-16F5-75AA-CC50-11AE40B7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99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2025-03-03T06:12:16Z</dcterms:created>
  <dcterms:modified xsi:type="dcterms:W3CDTF">2025-03-03T06:12:38Z</dcterms:modified>
</cp:coreProperties>
</file>