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0F65-7E0F-DA4E-0749-0AC993CD2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460B3-2B4F-B355-A7BE-1662B0AEC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9D65-C3E3-A22B-7EC4-C2F8BA36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8DBC-A7D5-4A46-ADDE-C56BFF606C3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1985-8F5E-F938-A96C-32C91836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C8F7-ACED-F9CC-6EE7-4A61D360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336-61D9-498B-A511-386F4F54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7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81FE-5E44-67B2-D004-BA4C0891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AB705-4940-040E-EFE2-2212DEE1D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F39C-56C7-C1C3-2DCB-80009486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8DBC-A7D5-4A46-ADDE-C56BFF606C3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CD1AE-6F46-7485-A695-B37EA42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7AF0-82F2-D079-B095-B0253F38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336-61D9-498B-A511-386F4F54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1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0CFC45-E26E-D86C-A0EB-097B52D48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E6F0D-9F2E-686E-E36D-11720C331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6D0F-4A3E-5C91-D550-937B9C9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8DBC-A7D5-4A46-ADDE-C56BFF606C3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0BC9B-12DD-6308-D8D9-263E6536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F497C-D0E9-3BF9-AAD2-255E8AF6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336-61D9-498B-A511-386F4F54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1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E568-363E-13EA-F200-21E03BF1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7992-679B-CE60-3E51-90A50EEA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7353-F1E4-77C3-64B0-FA85D0B6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8DBC-A7D5-4A46-ADDE-C56BFF606C3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060FA-95A5-08F9-86DC-2AF946F0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ADB6-2F34-3631-BC50-B0721F71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336-61D9-498B-A511-386F4F54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7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281-371D-0155-E67F-7C2CAF7A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88C3D-BBB1-15D6-B87D-39284CC62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91C79-4EC1-069E-CAEB-91CC946B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8DBC-A7D5-4A46-ADDE-C56BFF606C3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8FC9D-A781-3850-164D-875EA7EB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7BAA7-B019-C20C-FF1B-667BF995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336-61D9-498B-A511-386F4F54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6BC6-32B9-977F-A0CC-238E6D8F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512B-D4DA-699B-91B2-C059A276C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0EFAE-7CE8-1664-79BF-B211FF9C6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FFD9-15E0-EF01-0C54-4C43643C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8DBC-A7D5-4A46-ADDE-C56BFF606C3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507F3-EA1A-4B92-D324-9C6CD0C3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2CCDE-1CED-C92E-6E18-B4335BB3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336-61D9-498B-A511-386F4F54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72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5392-51C1-DEBD-69A8-A1E722A7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86E5-4D44-D169-55A4-A2EA9E315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DCEEC-B3D6-6943-19F3-ACA33EBA0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0407B-DD14-6AF2-388F-AD7EE2197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44C68-1496-0661-B59D-8A844F3F4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2A318-5AD0-3470-0FC9-E7AB8443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8DBC-A7D5-4A46-ADDE-C56BFF606C3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0CB1F-F544-29AA-3C3E-467F73F9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D72DB-5289-488F-EB63-B31486FA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336-61D9-498B-A511-386F4F54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21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13CD-66BD-ADEF-01A3-2828B87D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3DB87-FF16-9E2E-B6F4-74AAAEF5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8DBC-A7D5-4A46-ADDE-C56BFF606C3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4C5FB-32C7-28FF-EB94-EE1D41A3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5E0D4-6760-B2F0-B40C-6A763814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336-61D9-498B-A511-386F4F54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9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92654-6186-2BBA-651C-BF3F030D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8DBC-A7D5-4A46-ADDE-C56BFF606C3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05CA4-F49C-0444-05AE-C70B925F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35064-12D7-B1E7-43E1-FD28F4C0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336-61D9-498B-A511-386F4F54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1538-E1A3-904A-CB5A-8981ABE0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74CF-6244-5043-75F8-97AF0F5D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F7F69-EDB1-75F3-35EF-9777604A9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6EC0E-1A87-4811-CF76-EBB0AA76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8DBC-A7D5-4A46-ADDE-C56BFF606C3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26231-BF37-3BD6-95B6-6797FBA1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5EC05-4FE8-E974-7307-F2D3CCFC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336-61D9-498B-A511-386F4F54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44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852C-F156-DFE7-6B92-8719CEC8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94DBB-0515-7333-120F-03E328EED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9F311-7D57-877D-6661-990AC988E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83ECD-6731-A940-4C0E-9BF9E590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8DBC-A7D5-4A46-ADDE-C56BFF606C3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9B67D-F511-48A1-4F8B-1B599C50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A1593-7A1C-F1A4-769F-EFD7FC3D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336-61D9-498B-A511-386F4F54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8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FD5FE-2D29-E7ED-5847-ABA7F039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F78AA-C09E-B298-D692-3BB2B43B5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AF87-1B74-DCEC-57F9-56316B912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F8DBC-A7D5-4A46-ADDE-C56BFF606C3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BB751-6890-1245-401F-DCD4026BB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6107-CFAD-98C6-C35D-B8A148E56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3336-61D9-498B-A511-386F4F545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64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C71B-ACF1-23BA-17EB-57FC614DF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0E119-1690-1AD3-DFF8-0A577AD85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98381-475E-85EF-BB57-ED33D854E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380"/>
            <a:ext cx="12192000" cy="63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2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717F-3763-A3FE-D13C-D05F5EFB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329CE-884F-294F-ED97-982D52174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7248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6BCC-7134-CAEE-1126-67C6C7B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E9F83-13D0-DBB4-B883-FD16FFB00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4820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F8FB-64D3-DB06-64EA-8F6CF4A2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E4E29-F3CD-A757-4505-EB81F7A8E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1867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2025-03-03T06:36:28Z</dcterms:created>
  <dcterms:modified xsi:type="dcterms:W3CDTF">2025-03-03T06:37:08Z</dcterms:modified>
</cp:coreProperties>
</file>