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4DBF-6574-147B-25AC-B67D9E92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F45C-62F9-9898-273A-3124176DA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1B5F-29E0-3601-5D58-DD6B1FD5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2ECC-8363-6DAB-3612-8E6AB01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5F69-C5C9-9B68-78ED-ADCB1AE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A128-8787-804C-2EAC-93DEB9CA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B557-45DF-81E2-960D-190BC4E7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9358-5496-EC53-D6D9-46453F8A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4FC1-2EF6-A813-84F1-E5B94173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DD0E-EA12-9758-7810-2BF5008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1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C60FC-8D4B-1423-B286-AC202A3E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C611B-3CBF-C5E6-4065-C760DBF7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634D-975B-C2CE-0A8A-8C23D07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3CC9-BC49-A05A-3B9A-830E05B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CF41-4AD6-8DB3-5F98-F4AACAD8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20DE-3BF7-8E7D-0BF9-9080D441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6232-91D0-9331-B178-2198EEBD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AC0A-BE90-3278-D2AB-0B246D2A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D6CE-70B9-E314-AAC8-18E93AB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E799-F166-06BF-E5B7-B497AF8C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63F-2BDF-FF4C-4137-A0328C4F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818D-6F7D-4902-F855-62C8F2E4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C2F4-3576-BA51-0080-0733297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F005-6FE9-5254-0DA8-CAA5C39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21BF-165D-74E0-F53B-58390B4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9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1CDA-3B7B-E7ED-D946-0B2C5273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0CA4-3191-2E64-1114-F0CEA255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8ECDD-3682-ED0F-C0FD-86871F576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01DE-2178-8DA0-BEB7-953BE24B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407B-0C83-FC08-9A7A-E23A380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98E2-8FFF-9C2A-5BE5-A9E44BD9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C39-B0B7-F20D-4B5D-AA538D02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92-E76A-9A47-E10C-51E2830D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A60F-9635-3B9E-9E99-F6ABBD09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2EE6-57E8-2019-7EE2-DA6E9D80D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CFCD-2DFC-70AA-E0C1-F12BE875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E5A8C-4D99-261E-6C0B-A720D597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6CD5-479E-8801-26E9-119AF1FA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78939-F507-52E4-EC22-5E796B6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7A8-EA20-9871-FFBE-F3F2CBB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45229-07A2-D700-C997-9E63AB8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0139-F2DF-BAD5-22CB-D3803E2E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F5972-3E8B-C331-0414-73A8BFD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0F8EA-B2B5-7C2A-A431-DAF672F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89BD9-7F20-EF47-22A8-1DCE2254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66F38-BA6D-A8CD-DF23-E04A6C5E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2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E17B-D755-3A3C-BDAD-DA82C4B0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9E8D-924A-023D-BC15-0A336001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0F5B-A5BA-AEE5-9B60-19F5F30F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A25C-72BB-8EEE-D6DC-BC852F72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B1BE0-BEE4-5C25-3B0A-E0C4303F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8731-D62B-2F73-7D7D-488EA35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AA48-B385-813C-9F96-CA1EED5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D6D16-91F2-19F2-E6E8-9C82C2637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4A9F-EF64-8479-3636-0C6ACF43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0B57-7F3E-E26E-CC4C-43599DDB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A836-C1E7-0D87-F144-9B57C841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F0827-7063-A32E-86BB-665B2EAB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4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2DC3-65EA-D52F-29ED-28AB8289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0B0B-5646-B1D4-540F-E4EB2080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59B4-1C5E-F056-E31A-7D91C0A2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2E0D-BD11-4DF3-B1F2-E5970BCF146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DE26-08DA-ACEA-5617-C736C506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BBF0-9D65-2FF2-8118-4DDC72A7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1E6A-E264-4E80-841E-AF86A01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DDD18-1E56-906C-9094-2E8C9070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802"/>
            <a:ext cx="12192000" cy="26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537C-4792-76C9-A259-85AF5AB98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56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C5B12-EA51-BD04-1A7D-9CC0B80EB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34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82750-A158-FA59-7763-6845E044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88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BE32B-1A44-C666-0571-DD401133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9614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2025-03-03T06:53:15Z</dcterms:created>
  <dcterms:modified xsi:type="dcterms:W3CDTF">2025-03-03T06:56:04Z</dcterms:modified>
</cp:coreProperties>
</file>