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75A8-C455-EC54-FBCF-B7AD0C723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21DBC-5CE5-DA4D-2B70-79FF8D395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427E5-F70D-AB03-D386-CF37960A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709F-C0EF-A76A-BBF8-154814C09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156B-D5DC-C14D-9ED3-B7659D71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8075-15BB-8142-382A-7487C539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99B03D-4EF0-B370-4B84-98FB678A6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406A-7C6E-538A-B7C5-2D74A27C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EB03-CF81-CB48-FC19-035CAB34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1C2F6-C707-C5C1-F1E0-31AE69E70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3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9936F-D423-C766-3F88-9E1341E31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D5A7DC-04DF-42E9-7135-5A2FF335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BD9C-11A4-903D-A189-BEE47339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0F81-CC12-2AC3-A8D5-7253040A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19C9-AA36-6AEA-246E-B9F54FE7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1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0563-10BB-1009-D676-6633D105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7D94-5E07-09B5-1C72-55D8DAE3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92DD-0514-9B3C-9C3B-86FF547F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CD99-489A-103D-373C-7037F79D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D17E-FDD8-5C43-754E-8F6E1C42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46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E4625-C49D-0379-28A7-C8DADCB2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B2DB7-5510-5D5D-EA7A-1FC05B606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6DC1D-1792-A44B-DED1-20EA458E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3336-E3C6-C4DC-2EA2-FE7B4BAD5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9985E-0E41-16FC-557C-BA1CE112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41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FEC0-3F78-D747-601C-5A334228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8E3C-3585-6956-1A4D-857984392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9F2FC-9348-7CAF-7F96-197C438AD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7BC4C-7CDB-097D-0DC9-463411AFC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83DD-A7F9-45E1-704A-AFCC3D08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4AEBD-FE84-41A9-F790-AD590523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76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B131-2F2C-1440-838D-2962B3EA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A48FE-7598-E709-635C-EE07FBC5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494AA-BF01-0D5E-FA2D-4C2D4E2AB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F6302-69C1-3AC7-E81E-3611BDB4E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3BDAC-2283-4CF9-BA14-FFEE3DB1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6884CF-AE0A-6B49-F57C-904EE003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5821A-8717-3D1B-D708-19FF204D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141B6-A0DE-6C67-E3D1-F6EAD5F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E087B-679B-59D0-9255-18012727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FE272-1865-B610-B17B-9CD1B5001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4D576-0E87-58A8-B89E-09A7A49A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3CA5D-A65F-5582-B92C-986B55E8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D2758-BB35-2738-17EA-67700E50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66E1A-9E99-7C57-1F96-3B3D0DEAC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65715-7488-26CB-64B9-67168FBF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3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DCE61-C71D-6FCE-916B-C14A5EDF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3CB88-7195-A997-A281-9827BC150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A0AA2-08CC-274C-9296-462692CEE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C07C2-870D-F22D-5F52-C0B1ED0A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ADAA4-B351-81BB-D16C-746B2A4B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2DD9-8882-EE15-17D8-793EB7BD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4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DE56-DE06-707B-ACA9-D8F06384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C710C-335C-C2E0-ADEB-218A4E97D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A868D-447E-E441-130D-AF734BED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D26FA-5301-956F-244C-7E1D4960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3BA82-18C6-7D90-A13E-0B6592FF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C96C7-A4C3-8417-0642-AC819F16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27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AF7DC-2D40-13B3-5389-3457664D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CBE1A-8D30-34C4-F859-941E5477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8E3E-8240-17F2-A847-78479041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11F54-2931-47C5-B4BE-9AB300987557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B4A54-A4E7-DD37-1B60-ECD52EDAA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67426-926F-9331-EC14-AE00CB30D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5D3FC-7D2D-4B6D-8AB6-E85219B365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97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A057-0200-D6B7-6C1D-8DDA00C49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C082C-EE8F-710A-7DD7-00BACD0EFF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03136-EECB-96CF-3CF2-B47547CD2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8" y="1476102"/>
            <a:ext cx="1192696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5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DFDF5-8B78-E121-2BB0-B40A0F4E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018AA4-2349-EBF0-5AD4-F16AD1BF4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771" y="1825625"/>
            <a:ext cx="9294458" cy="4351338"/>
          </a:xfrm>
        </p:spPr>
      </p:pic>
    </p:spTree>
    <p:extLst>
      <p:ext uri="{BB962C8B-B14F-4D97-AF65-F5344CB8AC3E}">
        <p14:creationId xmlns:p14="http://schemas.microsoft.com/office/powerpoint/2010/main" val="1956039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946B-6336-1177-A2B7-05AF7847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8546B9-D3DE-240B-C0C6-C237EC370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26" y="1825625"/>
            <a:ext cx="7969547" cy="4351338"/>
          </a:xfrm>
        </p:spPr>
      </p:pic>
    </p:spTree>
    <p:extLst>
      <p:ext uri="{BB962C8B-B14F-4D97-AF65-F5344CB8AC3E}">
        <p14:creationId xmlns:p14="http://schemas.microsoft.com/office/powerpoint/2010/main" val="3208235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5A3-467A-309C-96F0-CF879022B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C2F1A9-3E14-7FA8-589B-44A97A571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16" y="1825625"/>
            <a:ext cx="8797167" cy="4351338"/>
          </a:xfrm>
        </p:spPr>
      </p:pic>
    </p:spTree>
    <p:extLst>
      <p:ext uri="{BB962C8B-B14F-4D97-AF65-F5344CB8AC3E}">
        <p14:creationId xmlns:p14="http://schemas.microsoft.com/office/powerpoint/2010/main" val="89375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E5C95-69C6-6F5D-A2F1-A5F81F72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87A52-0432-2D40-2828-11CDCFC67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451" y="1825625"/>
            <a:ext cx="8575097" cy="4351338"/>
          </a:xfrm>
        </p:spPr>
      </p:pic>
    </p:spTree>
    <p:extLst>
      <p:ext uri="{BB962C8B-B14F-4D97-AF65-F5344CB8AC3E}">
        <p14:creationId xmlns:p14="http://schemas.microsoft.com/office/powerpoint/2010/main" val="400271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E2679-C3B4-63B9-9AA3-B765A4E8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0576C5-8232-7329-D3BE-B9685E2AA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363" y="1825625"/>
            <a:ext cx="9501274" cy="4351338"/>
          </a:xfrm>
        </p:spPr>
      </p:pic>
    </p:spTree>
    <p:extLst>
      <p:ext uri="{BB962C8B-B14F-4D97-AF65-F5344CB8AC3E}">
        <p14:creationId xmlns:p14="http://schemas.microsoft.com/office/powerpoint/2010/main" val="3794613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881D8-CE2A-499F-0AB3-79311B15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E8B8E-B432-6FCF-4CD9-4B12E2498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8098"/>
            <a:ext cx="10515600" cy="2746392"/>
          </a:xfrm>
        </p:spPr>
      </p:pic>
    </p:spTree>
    <p:extLst>
      <p:ext uri="{BB962C8B-B14F-4D97-AF65-F5344CB8AC3E}">
        <p14:creationId xmlns:p14="http://schemas.microsoft.com/office/powerpoint/2010/main" val="426134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E237-1574-1354-01AA-DBFAC0E63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440270-FEDF-A1A5-14E9-08ABBFFD81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299" y="1825625"/>
            <a:ext cx="8317401" cy="4351338"/>
          </a:xfrm>
        </p:spPr>
      </p:pic>
    </p:spTree>
    <p:extLst>
      <p:ext uri="{BB962C8B-B14F-4D97-AF65-F5344CB8AC3E}">
        <p14:creationId xmlns:p14="http://schemas.microsoft.com/office/powerpoint/2010/main" val="199021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2025-02-27T09:51:07Z</dcterms:created>
  <dcterms:modified xsi:type="dcterms:W3CDTF">2025-02-27T09:51:48Z</dcterms:modified>
</cp:coreProperties>
</file>