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2AEA-F69E-5472-AEDA-BC2E8B09E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DACE2-2900-EF8E-E692-BBECF4BF5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92269-BDD0-46FC-B0C7-719B0856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79EC-8C32-5E86-308A-1A4C9950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46828-3356-5A92-31DF-D8A24C48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2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64EE-0985-6531-F5C5-539BE295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2B369-24EC-4D89-A6B3-3C0F8F015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B6E3-3F66-D550-2029-E1751218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9554-D010-BE4E-DDEF-490E8837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A508A-5F5A-DE5E-D322-972D5FFE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CF379-2A9C-62C9-E3C5-652A6BCA8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ACD2E-D66A-0E8C-C0C7-F143B015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BF01-8E06-B209-1660-7CD7A7D4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7155-18C4-87F0-B37C-38CA5958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6CB80-71C6-076E-9CAC-4527D91E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24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54D4-0C67-D580-9D3E-53AC1686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82DC-CF05-A613-9C46-C49E0D3B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5873B-C659-E799-B27A-16FE045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59DA-8EE2-143E-478D-F5B66FE5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801C-CFEB-8062-5DF6-7140B00A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3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FB39-58F4-CC7E-47F7-6EDAB965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19DF0-5010-CBF1-1F91-A7C0DB691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8304-AC28-216D-540D-6A1694C8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C825B-DE44-A71B-8A29-535DF5B4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84E2-03B9-B4CA-7A6E-9B202DE2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CC9-5392-B93A-4F16-54BB2C05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8DEA-7437-23F5-26DA-A38765B9B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67BA2-4777-955B-6A36-7452F00DF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AD6FE-538E-AAD5-B756-E1501030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A77CA-E026-0899-5E3F-22B364EA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DBD31-F475-1A2A-332A-01D872D5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50F1-6459-4E87-D8AF-67020E2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86A0-767E-2565-6ED9-FD1BD86D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FFCBF-9710-DC69-E4E5-743C0BC65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E0F62-CF84-7E64-2DCE-51FABF39F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C0A4-4973-CD61-4098-56E6F669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2EF10-0D1B-26A7-535D-70B4AAE7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41F78-B93D-0570-98D0-F0B0384D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B4F1A-06B0-3597-5185-CBCE89A1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B767-9A38-383C-72DC-92E02312C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0F7E3-548B-D3B0-DC66-41C568056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949F3-AF94-6EFB-A1B0-6DDB6C44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F8B1-E1F1-E57F-3FA9-742CDB07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9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28CD7-FC35-386C-BC28-77BD9203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D27FB-1AE0-EA05-E2C3-3A482E44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51BA8-2F0B-C332-2CE8-21527408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856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AAC5-5044-D0A6-2B4C-87E28C4A5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0A1B-0362-B217-199D-ADC13D20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3C1B4-E70C-9A81-D47E-1998921C2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97720-C7B9-EBD7-2B6D-D4158A84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02DD9-AA0C-0AF3-908E-AE50F312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2A3CA-6165-CAE4-7926-AD1D3FC8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0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D9FB-E655-EFCC-0227-761C6409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29127-25DF-E6EB-A935-6247C8E47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70C72-89EC-4CCB-4E34-4DEE5285E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56533-A238-66AE-6FDA-2697EC94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425A-66C2-E253-D33C-15A859CF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C0986-F499-DCDC-E5BD-EE2EC06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2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0972D-C940-A5EB-68AF-1BA61159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443B1-A940-A758-144B-28152D5C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2F58-54ED-196B-55F7-8DD03E265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971B0-E1F3-413F-8FFC-A5058BF2446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7C3-2325-BF2C-D137-59EA376F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93574-9222-1BA2-135C-E02D9AE06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52F6-6B90-485D-A84C-D48A2C73A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9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B9FD-100C-00A6-EC8E-342A323A7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C8637-73BC-8954-1F87-5A37A62044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370D9-A35A-1338-AC2C-BC51B81B8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02" y="1256997"/>
            <a:ext cx="11069595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3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4A12-C1C5-9FAC-A09D-07C19D2C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373E9-0255-0C93-43CC-48152C443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93" y="1825625"/>
            <a:ext cx="8133014" cy="4351338"/>
          </a:xfrm>
        </p:spPr>
      </p:pic>
    </p:spTree>
    <p:extLst>
      <p:ext uri="{BB962C8B-B14F-4D97-AF65-F5344CB8AC3E}">
        <p14:creationId xmlns:p14="http://schemas.microsoft.com/office/powerpoint/2010/main" val="203726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5B9A-0D17-D034-36D6-2145FCCB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B4313-2884-8320-1B22-82497D568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29" y="1825625"/>
            <a:ext cx="8552942" cy="4351338"/>
          </a:xfrm>
        </p:spPr>
      </p:pic>
    </p:spTree>
    <p:extLst>
      <p:ext uri="{BB962C8B-B14F-4D97-AF65-F5344CB8AC3E}">
        <p14:creationId xmlns:p14="http://schemas.microsoft.com/office/powerpoint/2010/main" val="404370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EACA-2D19-CDC1-6C62-95762624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B6499-38A1-482A-DFB1-A0C64F2AD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410" y="1825625"/>
            <a:ext cx="8327180" cy="4351338"/>
          </a:xfrm>
        </p:spPr>
      </p:pic>
    </p:spTree>
    <p:extLst>
      <p:ext uri="{BB962C8B-B14F-4D97-AF65-F5344CB8AC3E}">
        <p14:creationId xmlns:p14="http://schemas.microsoft.com/office/powerpoint/2010/main" val="17524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48D5-2D6E-E6EF-27D9-B960B947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6C3E91-ED6E-AEEF-9A01-9579BAAE2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880" y="1825625"/>
            <a:ext cx="8452239" cy="4351338"/>
          </a:xfrm>
        </p:spPr>
      </p:pic>
    </p:spTree>
    <p:extLst>
      <p:ext uri="{BB962C8B-B14F-4D97-AF65-F5344CB8AC3E}">
        <p14:creationId xmlns:p14="http://schemas.microsoft.com/office/powerpoint/2010/main" val="132216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2EDB-DF99-0D12-AA25-197E2442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6AF65-3F40-1B57-B590-D03CF4B49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27" y="1825625"/>
            <a:ext cx="8144146" cy="4351338"/>
          </a:xfrm>
        </p:spPr>
      </p:pic>
    </p:spTree>
    <p:extLst>
      <p:ext uri="{BB962C8B-B14F-4D97-AF65-F5344CB8AC3E}">
        <p14:creationId xmlns:p14="http://schemas.microsoft.com/office/powerpoint/2010/main" val="303186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D033-AE7D-5DE8-9517-FA97CD12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E52DD-E94E-5E02-466C-292C46534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96" y="1825625"/>
            <a:ext cx="9542407" cy="4351338"/>
          </a:xfrm>
        </p:spPr>
      </p:pic>
    </p:spTree>
    <p:extLst>
      <p:ext uri="{BB962C8B-B14F-4D97-AF65-F5344CB8AC3E}">
        <p14:creationId xmlns:p14="http://schemas.microsoft.com/office/powerpoint/2010/main" val="40647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2B57-388E-976E-E1D3-BE62EFC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4AD41-2B90-30FE-9D20-845385ED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54" y="1825625"/>
            <a:ext cx="9149092" cy="4351338"/>
          </a:xfrm>
        </p:spPr>
      </p:pic>
    </p:spTree>
    <p:extLst>
      <p:ext uri="{BB962C8B-B14F-4D97-AF65-F5344CB8AC3E}">
        <p14:creationId xmlns:p14="http://schemas.microsoft.com/office/powerpoint/2010/main" val="234475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CF94-B036-2129-45E5-3DDB786A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F918-65E7-5642-57DB-C4B29DDC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33" y="1825625"/>
            <a:ext cx="7809134" cy="4351338"/>
          </a:xfrm>
        </p:spPr>
      </p:pic>
    </p:spTree>
    <p:extLst>
      <p:ext uri="{BB962C8B-B14F-4D97-AF65-F5344CB8AC3E}">
        <p14:creationId xmlns:p14="http://schemas.microsoft.com/office/powerpoint/2010/main" val="3824036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2025-02-27T10:11:08Z</dcterms:created>
  <dcterms:modified xsi:type="dcterms:W3CDTF">2025-02-27T10:11:16Z</dcterms:modified>
</cp:coreProperties>
</file>