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638F-EB44-66EE-CBF7-F69D8570F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01EB1-755C-96A0-976E-D16BF4ECE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B10D-61BF-B581-0BE1-547830F2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ACDE9-785E-F2EF-4948-F7206AEA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D073-B443-57B8-DFEC-18C82E90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0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A13D-51E6-B941-57A2-49DAFAA5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CAFF0-E5C5-4D57-59F1-D27891FEC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883EC-F475-3AC7-DA6B-34A2096E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189E0-A3AF-D995-D19C-72CBEA5C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A9D6-A2E5-D0C1-99CB-23F76D0B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1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9E3A5-BFA9-DC72-6C34-21AD3347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E70B7-D7E6-8ECA-C7AE-D87255B99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26771-E25B-B2A7-E065-58272F1A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46BD8-D97C-1FE8-BB45-7107FC78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E6A8-BF57-9FB5-01F3-2D58CC67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B8A-94B4-97F5-4BD8-859AD24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5E5-F8C8-283A-8F82-AE87A862E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3E5A-D689-8229-819C-1B167A9D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4E782-8F9B-43E4-21F0-BB61A5BB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A4A6-74D3-2CD4-08E5-BFB0348A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6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AB4C-B796-703A-F7F3-7AB9495B2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6B49-113C-37CD-C678-FEE14C88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8ED08-5B9A-02AF-9327-95496304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621-FC35-0BD0-8F59-E4C6505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AD04-0BC1-1E36-6DE2-D773298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6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C988-43DD-ABC9-5F29-7F2D6361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F84A-F97D-5C44-6349-D4D9C1A0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19DB6-98CF-1142-2F5D-31EC1A29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C204-C2B1-63F8-FD97-872D8B79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2EAC3-5F63-AAD3-7C79-82F8C103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C5A1-C3B7-6615-C694-D799D96A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9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6186-0AB5-9ABA-7170-95A39A17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2100C-08F7-3411-073E-9AE1A336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3F9AD-6492-73D1-B5DD-EB9D57BD3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7764F-8CD9-C0DB-075D-4372BCC0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1EBAE-3008-944C-DCFA-374AC26C5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A85A7-6E44-150D-9184-9785A15D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25AC9-DC08-CB7C-184F-59C136C8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70EED-4BD0-7A3E-D916-2AE63A47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63C2-1C80-8A32-12BB-8BAD54DD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450D8-FB52-49EE-408A-2EA2C87E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175A8-64CD-5CB9-2ADE-34ABA556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BF76-5CFD-7FC9-2717-10FA7282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9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0530A7-0BA4-3976-6539-A36641D1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2F436-6E92-75B6-CD48-706F8B8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9AF37-9321-6077-E216-29D0DAF5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2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F5D-CD44-85BA-1C83-5B882581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DCF3-7884-A4B6-746F-98DF12BF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A83A-4474-DDBD-3922-DC8486AC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125E6-38FE-422E-7EAF-64D9BFE6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DAC5C-3A00-0F72-4C41-05A6B368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C2F4-C71D-3544-2B10-5D966F0F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8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6C5E-6421-8D50-0D86-A82A8460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EEF09-4975-AD7B-6A31-85E10FAA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5B1C-FD14-89EB-0A7E-63432FE4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7F9F-62CE-B8FB-FC2E-A303AA75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FE4FD-0E62-9013-C6D7-2FCE53BD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40A98-5D03-590B-DF16-F7853574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23948-9EB0-7D7B-8CC3-CD88FF85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8E2A-1C9B-AA2D-ADF4-CA55D895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E836-F31B-E138-7859-092E9BA40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5827-29CF-41E2-8BCE-C22EACCA810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2D00-66D0-AD20-5AC0-FE2AF5E52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3060-B27B-2F3F-38A0-BCBCD3C9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46610-F23E-46BC-9C4B-D76F119EC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4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8BEC-8DEF-939E-FE55-A93509DC9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A1AA-A6EE-3309-1FFC-B75301C97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5F51F-D76B-089C-D34E-3BF8B48C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83"/>
            <a:ext cx="12192000" cy="667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2025-02-27T10:15:15Z</dcterms:created>
  <dcterms:modified xsi:type="dcterms:W3CDTF">2025-02-27T10:15:29Z</dcterms:modified>
</cp:coreProperties>
</file>