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200E-1D31-FF71-AA03-D7F0F2F19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97F7-292C-EBC4-9FF2-F22495CB3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7C4D-9D84-DEFC-3B60-9FA23249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733B-8A17-211D-1345-868BF043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EFBD4-CF8B-43DD-1C8D-BDCC7888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6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9AF1-7905-FF9E-FBC6-FC3D8736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3ECE1-5D2C-56A6-10BF-A474727F6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1B3C-9F4B-E3BE-4070-50F614DE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02B9-8BDF-FE6B-7B11-C516F05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0A253-3F92-F3B5-257D-1D6D79B2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8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864A-0171-A9F1-D672-5E852244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2B1A2-7823-10B4-95C7-BA81B4E0E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0881-D4A8-9A50-DBA9-55E92AA2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0E8E-E8CA-B4AA-1B18-4B71D9C7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18CB-C39F-7FA7-9514-F1A773CC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2DF8-72A4-1FEA-6F85-4CDB1D4C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12F7-BE7B-0FE9-DDD6-D55108E6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0114-4CCB-A6D3-06EA-A8DD65D9C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6C767-1DDE-6E0D-5550-A05B17E8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C397-423E-7211-998A-173B3B82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5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B61D-477F-06CC-06D1-6C1D88B8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E718D-290D-3017-1E32-CB59C16E6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92E08-2BE2-2EBB-2A53-5C70C8A9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3C45-3334-8FCD-C9C4-9E65414B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E687-FF09-AA15-2561-29C99F8A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6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A4D-BE03-EB31-3BED-B72A082A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9331-7E63-15D4-829E-354DCA863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4AB52-D15B-06F4-23F0-349621675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5574-10C6-A8DB-5DBA-9D32D2F1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84F4C-1914-A057-724D-6825FA23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AEB72-3454-A73E-B747-7CEC333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7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E2D6-96B4-D7E1-DD13-9A7B908C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61B44-9F07-57B2-5159-51BCE8B2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01602-64D3-A0B5-8F59-4111ECCA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0BF57-6E48-E34B-D8FA-E0217C7FD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2243A-B14F-8872-7513-0ACFFD45DF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A59FF-B1E6-1F7E-49F3-14F815C8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C9070-88F5-3918-5C76-A89ABAD1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B3B3A2-DDD3-A819-DF41-1D7A2CD0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933A-7B7E-30D1-A560-8EB8485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397E8-C3B3-3020-1554-EE6BEE3F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57B6A-C94C-CDCB-0AE0-E97CD352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1D505-6BF7-0CD1-2453-C5E02B33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2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59D40-7EDF-C73D-72B9-43C2E3BA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C8D34-DF94-6120-5DBE-C52699D4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B4129-0F9D-54A1-CC24-C56556957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28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AB6E-0528-18AA-4119-8DB63AEC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A116-372E-8041-A5FB-06C839AB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0B9AD-6D99-7095-6A7F-A079C233C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B62BD-4F60-404B-D34F-535FAA7C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039E-C9FE-5910-B08F-0FFF4048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59C73-ED59-3F7E-BA0F-1601EB3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5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695E-51F2-1EC9-A591-CE7260BD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85E16-6877-AEA9-8338-582FD1D77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60F19-F4DF-57AA-1CC1-47BF3B29A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9D44B-77F8-07A1-291B-6F0215705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7C2DD-6DC9-22CE-A92E-E5F3FE16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A4297-9035-2990-7387-20B4FE06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1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AA755-1C90-0CFE-D0BC-2A48E2EA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E58C-EE96-CB13-4229-41C2439D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6910-0727-A0B3-4A72-1F267D2EA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B77C6-4931-4F9A-BFEA-B047D7EC9C50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F6E9-389D-EFBB-7210-727A4375A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C073-81BA-6888-CED5-CBD434797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AAB3-0CD2-4271-8C39-6A4D20BF0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12BC-2A80-17C8-47CE-6B44CBDEB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2EDD-C3B9-9AEB-41A8-1C4647C04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FBE94-F5F6-F6E1-4BEF-86DBC8A0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0184"/>
            <a:ext cx="12192000" cy="50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2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B344-B283-9F5E-899F-05C7FF6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309913-F725-3375-4619-D1ADA0850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25" y="1825625"/>
            <a:ext cx="9680150" cy="4351338"/>
          </a:xfrm>
        </p:spPr>
      </p:pic>
    </p:spTree>
    <p:extLst>
      <p:ext uri="{BB962C8B-B14F-4D97-AF65-F5344CB8AC3E}">
        <p14:creationId xmlns:p14="http://schemas.microsoft.com/office/powerpoint/2010/main" val="358931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C183-CF8C-E5BA-D927-1F14A079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711A7-5538-DBD3-4793-6CDF5B02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519" y="1825625"/>
            <a:ext cx="8442962" cy="4351338"/>
          </a:xfrm>
        </p:spPr>
      </p:pic>
    </p:spTree>
    <p:extLst>
      <p:ext uri="{BB962C8B-B14F-4D97-AF65-F5344CB8AC3E}">
        <p14:creationId xmlns:p14="http://schemas.microsoft.com/office/powerpoint/2010/main" val="292038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BCACB-EFE7-F188-63F1-9C71DADA7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9708"/>
            <a:ext cx="10515600" cy="2667000"/>
          </a:xfrm>
        </p:spPr>
      </p:pic>
    </p:spTree>
    <p:extLst>
      <p:ext uri="{BB962C8B-B14F-4D97-AF65-F5344CB8AC3E}">
        <p14:creationId xmlns:p14="http://schemas.microsoft.com/office/powerpoint/2010/main" val="254654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2025-02-27T10:23:45Z</dcterms:created>
  <dcterms:modified xsi:type="dcterms:W3CDTF">2025-02-27T10:23:51Z</dcterms:modified>
</cp:coreProperties>
</file>