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71A5-1CCC-A70A-8FBC-2BF84347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C91C5-6114-5CC2-18BA-A8BA0F808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0EA9B-FC0A-06D7-09B1-56ACD93D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C01-1680-4A55-9CFA-4D3A39C18BA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02694-4748-0B0C-2530-313EE947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5A60-A479-61A3-1FF3-ACE21D7A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135F-82AF-4F95-BC94-944B67229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89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2D64-EC3A-4B98-01D0-DB4947D3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38F94-C71F-31A0-3222-F1A7712E6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12762-F73A-B829-B165-3DFA47A5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C01-1680-4A55-9CFA-4D3A39C18BA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37AFD-CECE-655C-5CA4-4522DD972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FB845-44B5-A43F-7B2C-CCDBDF003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135F-82AF-4F95-BC94-944B67229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50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0AA43-F047-FFD9-1818-4A075E52D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1CB1D-3F00-E4DF-2793-A023400CE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8A80E-AD05-199F-2B84-BEEFEF9C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C01-1680-4A55-9CFA-4D3A39C18BA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6B205-69A8-BCF2-B78E-9466FC0A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2EE4E-9E5B-8209-702C-35F2D11D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135F-82AF-4F95-BC94-944B67229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70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5459-74F3-EB2C-638E-141C6183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8A4C0-6121-274C-4C95-BFCFED6BD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79871-750D-A5C5-223A-73093528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C01-1680-4A55-9CFA-4D3A39C18BA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F64F0-C3BB-BD1A-BFF3-B8BD7BF87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9BEF4-D96A-BCB6-ADC0-12B37946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135F-82AF-4F95-BC94-944B67229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25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57E0-534B-ACF3-72D2-6BDE034E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B62FE-F5CF-3674-69AC-3FC1C924D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99653-48A7-8C7B-49D4-4C45B2BF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C01-1680-4A55-9CFA-4D3A39C18BA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517E7-F898-5544-BC81-7A07B5CF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2F09D-C410-4AFE-85BF-81D23C75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135F-82AF-4F95-BC94-944B67229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22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E479-0587-4604-53AE-2F30E2A7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5BAD6-49D0-4434-B13B-F7CEC403F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A8359-445D-A679-D03A-7925617A5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424F0-651C-E8AD-D717-8E4FFD7C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C01-1680-4A55-9CFA-4D3A39C18BA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B25C1-791B-A277-3453-8C1208A1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941B4-D8FA-48DC-C0CA-0F22F2D1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135F-82AF-4F95-BC94-944B67229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17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0D74-198E-DF79-D254-77E59866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B3A14-0FFA-2906-68D1-8F8EDFABF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7BFD2-6621-B133-1675-4E9A535B1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00684-5B95-EBA2-06A9-5961FFF3E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E03F5-C02E-B8D1-A903-57D57C331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AA993-7520-F925-696C-0543D7FD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C01-1680-4A55-9CFA-4D3A39C18BA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46E834-2E92-E4A4-C96B-75FAD016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0F0632-8659-4130-775A-2D8FFF37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135F-82AF-4F95-BC94-944B67229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27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88F4-8BF1-0D98-A012-2F80D2A1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37CE9-5ACB-7FA2-94F1-BDCCCFB42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C01-1680-4A55-9CFA-4D3A39C18BA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E1A34-B050-2E2C-9D1A-3DBC6D74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F9225-6DAF-A6DE-6A02-7EEF39CB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135F-82AF-4F95-BC94-944B67229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50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239D14-DF8B-CA2A-CEEE-EF868C6F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C01-1680-4A55-9CFA-4D3A39C18BA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D2CB2-58A3-65FF-07BE-CEA04D53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F3A5A-E47D-77CD-02ED-35D3E225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135F-82AF-4F95-BC94-944B67229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01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3ED3-B54E-4F8F-2540-336308D82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F73DB-1400-FD23-80B5-AD22EA71A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4967F-421E-5B25-B0DF-CBAF97FE7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C450B-8997-2B8E-3317-25F3DE6B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C01-1680-4A55-9CFA-4D3A39C18BA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C656E-CC15-6556-D89A-FA7B7C25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99D63-311C-F767-A52C-2D2C8CDF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135F-82AF-4F95-BC94-944B67229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03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1C93B-F9F5-50DB-B22A-F7BD8529D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8CDDB1-BA6B-7AFF-CFE3-2D5D7D1F1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A10A9-F7A4-0FE5-1264-49F28E559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EF5D7-DBE3-0712-CEE6-A1103DDE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C01-1680-4A55-9CFA-4D3A39C18BA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D8E85-72EA-3A94-E109-82A47804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5F6F2-0C08-D5AD-14AB-AEB871D1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B135F-82AF-4F95-BC94-944B67229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56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041EAD-04C1-5EE9-3E4F-EBD1B4D92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85098-72E4-8289-775B-7CE2845FB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541D2-CF49-CD74-EEEF-B1177BD91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ECC01-1680-4A55-9CFA-4D3A39C18BA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9D667-3085-7289-F9BB-56A176D56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61400-938F-3FE7-8BEA-B9CCA8DF2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B135F-82AF-4F95-BC94-944B67229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8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4CFD-41D1-D2FB-B603-789E9A8F98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E2453-9190-6A28-CC92-220E5F9887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7DF15-48F3-0B09-D107-85C0B1445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18" y="1852392"/>
            <a:ext cx="10840963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19048-2DA6-1F5D-3E63-F2657F3B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63B99C-1963-B41B-419C-5E9835CA0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157" y="1825625"/>
            <a:ext cx="8655685" cy="4351338"/>
          </a:xfrm>
        </p:spPr>
      </p:pic>
    </p:spTree>
    <p:extLst>
      <p:ext uri="{BB962C8B-B14F-4D97-AF65-F5344CB8AC3E}">
        <p14:creationId xmlns:p14="http://schemas.microsoft.com/office/powerpoint/2010/main" val="61787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D5695-CAFB-338D-5D2F-30A47FBD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31EBE7-DEC7-99B7-3066-D5E511298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99" y="1825625"/>
            <a:ext cx="7058001" cy="4351338"/>
          </a:xfrm>
        </p:spPr>
      </p:pic>
    </p:spTree>
    <p:extLst>
      <p:ext uri="{BB962C8B-B14F-4D97-AF65-F5344CB8AC3E}">
        <p14:creationId xmlns:p14="http://schemas.microsoft.com/office/powerpoint/2010/main" val="313750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769D-9384-E3C7-EC54-AE1E4B9D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21B26B-2D96-80D9-4E85-E7F35B15A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897" y="1825625"/>
            <a:ext cx="9262205" cy="4351338"/>
          </a:xfrm>
        </p:spPr>
      </p:pic>
    </p:spTree>
    <p:extLst>
      <p:ext uri="{BB962C8B-B14F-4D97-AF65-F5344CB8AC3E}">
        <p14:creationId xmlns:p14="http://schemas.microsoft.com/office/powerpoint/2010/main" val="211363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6BC7-138F-52DA-E62C-2F116045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CA0858-C38F-5CAC-0D12-EC548F6AF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994" y="1825625"/>
            <a:ext cx="9162011" cy="4351338"/>
          </a:xfrm>
        </p:spPr>
      </p:pic>
    </p:spTree>
    <p:extLst>
      <p:ext uri="{BB962C8B-B14F-4D97-AF65-F5344CB8AC3E}">
        <p14:creationId xmlns:p14="http://schemas.microsoft.com/office/powerpoint/2010/main" val="307201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70FB-EF80-1E97-B9B8-A8BD4FF8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B5B4DC-67D4-6201-F14D-FF7131ADA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49" y="1825625"/>
            <a:ext cx="8375302" cy="4351338"/>
          </a:xfrm>
        </p:spPr>
      </p:pic>
    </p:spTree>
    <p:extLst>
      <p:ext uri="{BB962C8B-B14F-4D97-AF65-F5344CB8AC3E}">
        <p14:creationId xmlns:p14="http://schemas.microsoft.com/office/powerpoint/2010/main" val="318446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98581A-6B5A-2C4C-53C9-E5A0DCF49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180" y="1825625"/>
            <a:ext cx="9669640" cy="4351338"/>
          </a:xfrm>
        </p:spPr>
      </p:pic>
    </p:spTree>
    <p:extLst>
      <p:ext uri="{BB962C8B-B14F-4D97-AF65-F5344CB8AC3E}">
        <p14:creationId xmlns:p14="http://schemas.microsoft.com/office/powerpoint/2010/main" val="2527911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2025-02-27T11:08:46Z</dcterms:created>
  <dcterms:modified xsi:type="dcterms:W3CDTF">2025-02-27T11:09:07Z</dcterms:modified>
</cp:coreProperties>
</file>