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7484-FEFA-A0C4-D3DA-4FABA4831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78D9B-4111-6138-1BF4-C6F0868D3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752C5-C083-48AB-9418-E198877A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16277-2426-F8E3-A72C-59EE7C80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CA6F-E192-653A-112F-DB5E10C5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32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64EA-6BA5-7D9E-4528-2BBE915A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E3A93-6730-55FE-1C77-9EE377A79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FDB82-B568-A0F3-E308-1A7B60A9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8FA86-DB80-80EB-959F-C6611609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69ACA-DFC3-1910-3862-B8A62724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7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F37CC-5F71-8CE5-8990-4220BF618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C336-7600-A220-9954-8F602F004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E7AFE-68C6-F277-D833-800AA4D7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C003-45C3-87B5-5F1A-5ABF335A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D9F-B84F-C44B-B64E-F09985F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53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2E30-8B2D-08D6-540D-AC4E0B1E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8FFE-A8B2-B7B6-5097-B29DB496B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0B92-1206-D8F7-BB2C-91E606A8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04AC-2078-5520-7C31-EA8D69BC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2A63-5FCD-7EC5-148A-1A304C08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1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89F0-3F87-3EDF-EFD0-669E1AF9C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3CC31-102A-26D1-F383-67A4FCCC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7996-46F0-41D8-3202-E09B97AC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66E4-654E-E5F2-9C2B-4ED5B763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1C46-6E0D-D63E-7F8C-C4D961DE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9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E888-4D8E-A3D8-3970-577352E8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D482-46B1-C349-9581-1B1113472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BD4D-6780-78A6-747F-1EA5D2862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C798C-56E1-B80C-53F0-3FAAFD6C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D9433-3B81-73A1-AF5D-44555B1E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F54B3-A387-1EF5-6503-0B23E79C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01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A434-9EFD-C191-3BDB-95FE491F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148F1-FAC2-089A-EC4D-D78240EB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5C74F-E987-0FBC-272F-74AAC50A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D5342-9247-5ECE-FD58-A9DD5E01E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1358-0C48-25DB-12FB-D888788B1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FFD7D-ABAF-D636-F7CA-C0137DCF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19C956-55DD-6041-5AA2-E11F4DE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DCBAA-A3F6-3B58-3DEC-1B4EADB5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6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6920-59B9-D898-97AD-FEE0884C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AE9D3-A286-D8FA-2F8B-11E50B3E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9D1F9-019C-89C4-F760-FB301803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28F23-D1D3-8ADE-0760-85A99DC9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24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6E4E9-944A-7414-9A8A-5EDCD238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9773-0F83-5DC9-748D-DCD5948C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B3750-8C78-0BA7-717D-9515226F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1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7672-02DB-0003-1CF8-DF238ABD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9958-687A-F46F-2BA1-167595A5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6457B-8848-D9A0-F34D-3A07DBBA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CC900-181A-A2D6-D154-217F09B5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9310B-5C25-8FA6-487A-FE57953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94BCF-494F-3CBB-DA9F-CE9DC828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8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9C138-0067-FD22-5A50-E8A82483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DE9AE-1142-C86D-00AE-89C6E9A90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C15D1-5EA5-7F7C-ABD6-4E3FE2572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0860-CE33-9298-211B-4278B051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F67F9-E22C-7203-E9D3-90D6160E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12592-2A88-A1A4-559D-2EB8E82B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2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FBA3F-CD25-DABD-FC70-B8AE540A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53DD6-53E4-D35D-B7EB-02756EAE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BE41-B812-275F-9378-967A47342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123-6735-4A3E-B1F6-2351CECE857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FD89-D946-5411-CCD4-0E800530B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30868-376F-D50C-2CF7-CEB2BDE9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E3AA-12C7-4B4B-9CF7-1521324C87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2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7755-5ED5-21F9-D381-40A0055BC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1F501-ED96-3617-EA96-76941813E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DBC39-4770-5D1A-775A-13CF32A13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1609471"/>
            <a:ext cx="867848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1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53B8-B193-921D-7D9B-D8FC6415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F2F9C-FD93-94FB-6B79-987C8DA72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584" y="1825625"/>
            <a:ext cx="8744831" cy="4351338"/>
          </a:xfrm>
        </p:spPr>
      </p:pic>
    </p:spTree>
    <p:extLst>
      <p:ext uri="{BB962C8B-B14F-4D97-AF65-F5344CB8AC3E}">
        <p14:creationId xmlns:p14="http://schemas.microsoft.com/office/powerpoint/2010/main" val="7804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699C-65CA-2489-31F9-7C37BC2B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1D13B-3055-7E7D-37B4-BC1E22772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40" y="1825625"/>
            <a:ext cx="8410520" cy="4351338"/>
          </a:xfrm>
        </p:spPr>
      </p:pic>
    </p:spTree>
    <p:extLst>
      <p:ext uri="{BB962C8B-B14F-4D97-AF65-F5344CB8AC3E}">
        <p14:creationId xmlns:p14="http://schemas.microsoft.com/office/powerpoint/2010/main" val="274080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F9BB-ED34-B0A9-A644-6A360F8B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05D9C-C39F-A188-32CD-3A8B33BF3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76" y="1825625"/>
            <a:ext cx="8282848" cy="4351338"/>
          </a:xfrm>
        </p:spPr>
      </p:pic>
    </p:spTree>
    <p:extLst>
      <p:ext uri="{BB962C8B-B14F-4D97-AF65-F5344CB8AC3E}">
        <p14:creationId xmlns:p14="http://schemas.microsoft.com/office/powerpoint/2010/main" val="8030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CF96-EFC0-17B5-2C56-AF4BF184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144DA-FA9C-27C3-F080-563FA8D9C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05" y="1825625"/>
            <a:ext cx="10028390" cy="4351338"/>
          </a:xfrm>
        </p:spPr>
      </p:pic>
    </p:spTree>
    <p:extLst>
      <p:ext uri="{BB962C8B-B14F-4D97-AF65-F5344CB8AC3E}">
        <p14:creationId xmlns:p14="http://schemas.microsoft.com/office/powerpoint/2010/main" val="176021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6C3F-D20D-788B-410B-FA9637C5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BE599-9A49-0FDE-8703-812AAE3A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121" y="1825625"/>
            <a:ext cx="9105757" cy="4351338"/>
          </a:xfrm>
        </p:spPr>
      </p:pic>
    </p:spTree>
    <p:extLst>
      <p:ext uri="{BB962C8B-B14F-4D97-AF65-F5344CB8AC3E}">
        <p14:creationId xmlns:p14="http://schemas.microsoft.com/office/powerpoint/2010/main" val="417407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2025-02-27T11:18:06Z</dcterms:created>
  <dcterms:modified xsi:type="dcterms:W3CDTF">2025-02-27T11:18:52Z</dcterms:modified>
</cp:coreProperties>
</file>