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1A55-D494-2218-BC68-B169361CE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A604B-C40D-C746-832E-294D6F479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BD118-3FB6-DA2B-BC62-1E52A185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936D-18F2-4D99-B3C9-8D689F81F04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B0FD0-5F58-94D9-CCC8-2E4DD262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A552-6F20-6C3A-2444-3EFB6CB7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F1B5-B2D5-4DE7-9F02-BA3F3D84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31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623C-59BB-9739-2F80-81C3AAFB2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4AF30-B77E-5DB5-9631-5970417F7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C19A2-DD50-52F2-DEA9-87CDBBAF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936D-18F2-4D99-B3C9-8D689F81F04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2CEAA-0307-7BFC-04A4-C59B4BF4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B03B-6957-2A2B-918C-61BCA936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F1B5-B2D5-4DE7-9F02-BA3F3D84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62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C92D77-0DE7-B3EF-6344-7B3BF6BE0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C1A71-AEA6-05D3-70DD-A7C2BB1DE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4AFE9-DCBC-7302-E66E-C1D09078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936D-18F2-4D99-B3C9-8D689F81F04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0989E-9177-7573-C4D4-42F46BF8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BAA01-7D15-3143-4DB2-1A458AE4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F1B5-B2D5-4DE7-9F02-BA3F3D84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96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D3B9-749C-DA78-4ED9-CB065399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2BD48-7D6A-2011-1FF0-350A2031A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0EB9B-B8C0-6572-638F-0030DC95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936D-18F2-4D99-B3C9-8D689F81F04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5A61-8C20-87D7-80A8-FF2758C0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BEAD6-393D-2557-1EBF-F52F92C5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F1B5-B2D5-4DE7-9F02-BA3F3D84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7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9CDD-BE9C-8FCE-2223-5593E104A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72AEF-6138-5C68-0736-8F859C35E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0248E-BF15-8732-CB77-E528804F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936D-18F2-4D99-B3C9-8D689F81F04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CD0C2-7A86-BC70-4F73-38BA3F7F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50C19-F62B-2FB5-7EF3-AC46533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F1B5-B2D5-4DE7-9F02-BA3F3D84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67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5F85-8F68-0B0E-42AA-AA20CBFF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71F5-C352-B0D9-E737-5E142C962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513A9-2EE6-9E14-3567-550B44DBD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A9A15-2B2A-9226-6354-B8C01D57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936D-18F2-4D99-B3C9-8D689F81F04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7685B-C5E0-6D94-8E37-E7E35575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7D92C-6F0A-5CF2-C434-795909D6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F1B5-B2D5-4DE7-9F02-BA3F3D84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28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8CF4-F0A8-2E8F-7186-41D4E1E0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ABE48-DA81-B293-C58F-29547B261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EAB5-9F53-7FE6-EF32-86243F644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E87303-2BE1-C541-9D10-D3B58D154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D1B61-2E6B-179F-271B-CD5B425F5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494BC-9A45-7FE8-614C-00CC4AA3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936D-18F2-4D99-B3C9-8D689F81F04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5A2A5-FDD2-481D-D6E8-7C4FBA1B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31AAB-34AC-50A1-39BC-718AA862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F1B5-B2D5-4DE7-9F02-BA3F3D84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94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B87B-D3BD-B18D-77B0-CEA9B204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A6608-E0C1-8EE0-BE4E-C53E52B5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936D-18F2-4D99-B3C9-8D689F81F04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8CC27-FB56-E1E2-CEFD-121E0765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D3DA91-A10B-0530-EFDA-242E6696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F1B5-B2D5-4DE7-9F02-BA3F3D84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80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A0F67-F8EC-54A1-6957-EA68F0B3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936D-18F2-4D99-B3C9-8D689F81F04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24912-3ED8-1601-20FC-CE3A66D1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3F723-44F0-3767-9C23-507C21A4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F1B5-B2D5-4DE7-9F02-BA3F3D84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3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1308-CD5B-D868-2516-2A73B17C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68DD1-EF0D-00E2-9787-5D947CBC8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498C9-3EE5-EB2A-1774-CDE0CA22B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ED491-2A18-C11D-E999-5454DD18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936D-18F2-4D99-B3C9-8D689F81F04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0475D-EAB2-EF85-AC57-E58670FA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DDA19-CEF5-5B90-1963-DA6EA96F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F1B5-B2D5-4DE7-9F02-BA3F3D84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2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273A-4B28-A076-86DF-2B4DBE05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9DD2D-4268-D001-CE2C-82550B922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A79B9-3943-BA3C-C9BB-8C8FFE8BA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3A047-1F42-BC1B-1609-080F12FA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936D-18F2-4D99-B3C9-8D689F81F04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6796F-7AC0-2B54-BE3E-F786CC95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03BD6-AAAE-74C2-A951-9884CED0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AF1B5-B2D5-4DE7-9F02-BA3F3D84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47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50D98-D6C2-6014-5042-B56FEDCA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7EB27-C374-DE87-5A37-DD11D6755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AFFCD-0449-6843-7AA0-7C88F6A2A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5936D-18F2-4D99-B3C9-8D689F81F04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AE023-DAF6-20EA-7A4F-E0ED92A31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F86A0-CB69-770F-33DF-09DE62461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AF1B5-B2D5-4DE7-9F02-BA3F3D840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50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3255-D39E-847A-367B-E70F7821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8FAD3F-A3B8-E5F4-1B0C-0ACE7550B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46" y="2986740"/>
            <a:ext cx="9554908" cy="2029108"/>
          </a:xfrm>
        </p:spPr>
      </p:pic>
    </p:spTree>
    <p:extLst>
      <p:ext uri="{BB962C8B-B14F-4D97-AF65-F5344CB8AC3E}">
        <p14:creationId xmlns:p14="http://schemas.microsoft.com/office/powerpoint/2010/main" val="298884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BD4B-C534-72BA-9013-19D490475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E98C2-40B7-7A35-D307-FB85F999A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0E94D-8E84-B2AF-33CB-72540BAE4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886"/>
            <a:ext cx="12192000" cy="652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0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3B829-F2E8-E32B-28B3-3699E9B0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7A49D2-92AF-CC84-000E-33D0A07F9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72" y="1825625"/>
            <a:ext cx="8436455" cy="4351338"/>
          </a:xfrm>
        </p:spPr>
      </p:pic>
    </p:spTree>
    <p:extLst>
      <p:ext uri="{BB962C8B-B14F-4D97-AF65-F5344CB8AC3E}">
        <p14:creationId xmlns:p14="http://schemas.microsoft.com/office/powerpoint/2010/main" val="227866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2025-02-27T11:24:45Z</dcterms:created>
  <dcterms:modified xsi:type="dcterms:W3CDTF">2025-02-27T11:25:02Z</dcterms:modified>
</cp:coreProperties>
</file>