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9313-8D4A-2B79-A470-A2475F8C8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616A3-CBF4-DA9A-F43D-0E5199BF0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DBED9-971C-C432-43FE-0C6E16B3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65F2-E809-45B5-8146-B23C81A5A64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45417-143C-5075-8FDA-7C5FA113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AEDA2-FA3D-970B-A322-E5DB8CE6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3DBA-B5FA-46EE-8592-C3415428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06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9AC1-9D83-1C54-7FAF-75E97C28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50A31-3CE2-EEC4-5D87-D211EBB0D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1F2A-825F-F60A-E251-4684C088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65F2-E809-45B5-8146-B23C81A5A64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779E8-B548-E5F5-71D5-3636C8C1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DABD-8AF9-3A7C-F280-DD5FFF99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3DBA-B5FA-46EE-8592-C3415428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0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9F2B9-62CF-91D0-D398-4D1BBC2C0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7D93D-65DA-1F41-83B1-91ABF1FCB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40E1-31A2-28A9-A855-E59395FB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65F2-E809-45B5-8146-B23C81A5A64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01002-456A-17AA-5FD2-4F4A57CF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4B09F-6AAF-1733-628C-061F462A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3DBA-B5FA-46EE-8592-C3415428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9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C696-F5AD-D886-14F9-67FD18B9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C163-BDC5-C88C-1E9D-8A09010C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2820-8F41-BB73-6D9F-BC02B8BD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65F2-E809-45B5-8146-B23C81A5A64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ED2C-C67A-5072-2A41-1F23FA59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E209-0B19-4414-E230-FE588D65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3DBA-B5FA-46EE-8592-C3415428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0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EEB-7D65-7C19-603A-66B608B8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B4DC-834E-5C67-3180-590AA615F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93953-EB11-00F3-CB95-863B3BF9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65F2-E809-45B5-8146-B23C81A5A64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0AB4-7E12-85EA-537E-73C3905D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7442E-2BBB-CB97-1264-43276F56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3DBA-B5FA-46EE-8592-C3415428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12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C219-DD0D-B56A-EB33-FCB52DD0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FA26-4CAA-2E7E-721B-FE028A430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0B1E5-DC35-A332-51AE-766DA7CE0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8D0C0-C91B-BC84-B97B-957FBA67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65F2-E809-45B5-8146-B23C81A5A64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F9FA7-5373-7F23-F440-698BC475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32401-F415-A056-213B-B38F052A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3DBA-B5FA-46EE-8592-C3415428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00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0194-98E0-5140-6C5F-70FDFD9E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BDE5-F924-BBCC-F4C5-0E76DAFB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379A2-86AF-F319-4511-77D8BC935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12FF3-70D8-BA7B-9BD3-8268ED438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3D346-60A4-FC0C-5D37-E1DE8EAE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71738-FB38-FD26-C179-840299C6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65F2-E809-45B5-8146-B23C81A5A64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AF3D9-F91A-0545-628A-77797BB1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40DE3-66AF-7B03-BF63-44479F3E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3DBA-B5FA-46EE-8592-C3415428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50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6CB5-4F26-8C8E-F70E-DED88AEF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11EF7-AF0F-4D11-AB0B-089BCE9D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65F2-E809-45B5-8146-B23C81A5A64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5F38C-861B-6371-87ED-76EE2275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29A54-5765-DC3B-0A31-3359FBBB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3DBA-B5FA-46EE-8592-C3415428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4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9606D-BD5E-7CF1-E811-8F928702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65F2-E809-45B5-8146-B23C81A5A64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648DF-1625-0A43-ACA3-98EEA2B1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61A0B-F7CF-8944-6DD2-A83A866A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3DBA-B5FA-46EE-8592-C3415428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14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3D7B-0767-9135-97EB-BC9994FF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014B-38ED-4B4F-DB6D-79872B17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3D1EF-0635-8884-6926-E41555D42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DFEB3-FAE2-1D20-CE33-31092024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65F2-E809-45B5-8146-B23C81A5A64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B52DC-D555-440C-8770-5DDAC8E5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D678E-200B-EABE-2992-786D5425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3DBA-B5FA-46EE-8592-C3415428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6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4906-0E25-5C67-4BF0-19C0F017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6BD95-062C-AA1D-4125-A1D5E1775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A0518-4F11-DEC5-41F1-425AE0F38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B8FCC-307D-B20F-8980-53194D63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65F2-E809-45B5-8146-B23C81A5A64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24A5C-93B4-9D6B-6A26-AB90FD89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BF496-B9C2-C112-1B8B-851D98D5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3DBA-B5FA-46EE-8592-C3415428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12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EA354-C470-E69D-5D14-9E5295F4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9CCA6-5686-E82F-965B-DB4CEBB2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00F94-C474-8A42-6625-C2C3F06FD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65F2-E809-45B5-8146-B23C81A5A64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8773F-930C-D1FA-1751-F8185D44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70BF9-C752-C520-8483-B96AE8B99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3DBA-B5FA-46EE-8592-C3415428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9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5202-C5FF-9FFF-A47F-A9B6C3643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58A5C-B35D-2779-AA8A-331595C73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95CC9-E56F-4EDE-E476-61837FB0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9891"/>
            <a:ext cx="12192000" cy="24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7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C795-EAE1-47E7-6BBB-74BA41BD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77982-468D-3AC0-8BA9-F7B01AE17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68" y="1825625"/>
            <a:ext cx="8590863" cy="4351338"/>
          </a:xfrm>
        </p:spPr>
      </p:pic>
    </p:spTree>
    <p:extLst>
      <p:ext uri="{BB962C8B-B14F-4D97-AF65-F5344CB8AC3E}">
        <p14:creationId xmlns:p14="http://schemas.microsoft.com/office/powerpoint/2010/main" val="157493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2025-02-27T11:28:11Z</dcterms:created>
  <dcterms:modified xsi:type="dcterms:W3CDTF">2025-02-27T11:28:17Z</dcterms:modified>
</cp:coreProperties>
</file>