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C979-6483-E1BD-ACE6-A8E97535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FBA1-77AC-7D22-C4EF-403F4554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714E-1469-1EFE-E65C-78080896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466F-D9A9-C758-FE9E-79C15765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1262-D7C6-C23E-22A8-F74D03F8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BFED-1A0D-9FDE-73F6-E0F8C0FF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667A0-BAE3-5EDB-865E-F00A493D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F488-83DB-EA5C-B805-9FB3566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92D4-0EE6-5514-A11D-D7D0E941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57AD-49E0-8CC5-E1C2-9584B876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7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E0E5F-487F-E813-1EF9-3D76B7D5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D054-9BE3-81AF-6499-C8645618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BD47-C5A8-5634-E941-F82B4E80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E76F-E1A9-E3AE-09B3-C64A9738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625A-6A49-E0FF-87D8-CFDFEE3E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0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98A-0C7E-6333-C85B-D569E52D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8D44-0B88-04F8-CB7D-8CDD0745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C26B-513B-4168-D9A1-C246E4A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B62A-D054-723D-5CBE-707080EA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77C3-261C-D8B8-7D32-07CF5163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3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FFE4-72E2-0922-7CFC-B1B0D6E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6C05-5B51-A503-F5CB-0AB0B8B9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4884-1263-31AF-FFAB-FBC2B2F4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9753-1726-EBA9-3B79-087B1DB9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BE49-4B54-D00E-94A6-0BFD3AF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C338-8179-D794-DE58-E3C12D5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1621-5816-FDEC-8CDC-7776AC41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E394B-8CCB-6D70-2999-734446818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8857-0E79-8263-DF93-262D63D5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FE19-45BE-F0D6-89BE-C5CD6333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9728-A1C4-3675-AF03-F9AD0D9D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7302-40A5-DC9E-C0B4-AC655606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CF1C-B7DB-2F34-5023-16D259FA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B544C-F658-5961-7623-18F9F064A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1A95F-15D1-C9A3-F8C9-18F5C50C2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EE51-49CB-FA2E-64DD-722ED185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6B492-D3DF-F838-2651-1980D86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4023D-DB23-763A-CDBE-2BB951F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D73D0-0ADC-4B4D-B342-B16518B8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0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5DC-0CFA-66C2-ED7B-D62EF0B9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66580-1952-38B3-9F42-BCE86239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99515-839B-1546-7CC2-B46FAE9D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EFB3-D759-3EFF-2211-DD41954A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4BE56-09BD-19A7-AF95-E199515A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1CA4D-38CA-E811-2221-2D519937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59D7-B46D-B00B-4791-B69939E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F210-DEEF-D147-5557-8DB6F19B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EFF9-E22D-C775-C5FA-D0625884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823C7-53B0-7075-ED9B-08CC12C7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EBA5-8016-1FD2-380C-2327F5E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7093-C2B4-79C6-2868-D227D4C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6D34-D973-FDB7-84D7-9E522F0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5277-1F37-0971-4F14-E7271668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2865-FAF9-BF6B-8670-D1E1603A5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E7AC-A6CB-1087-20D5-202412155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AC7B-08E4-9AC7-D2A9-FDCABD1B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1F49-E8C8-DEF7-FDC6-5CD089BC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8E3BD-06C5-2FF3-F407-E7D3A437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B0314-446C-C434-CF7D-CF24C353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4CE9-B528-9776-A532-69552C99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D942-5262-60CE-113C-24A55863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E3E-20EA-4319-93BF-D2A7008E6BA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4F80-BBE2-DAE8-05FD-4EB7DA52B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CCED-6A93-CE39-2699-CC891E7B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5794-FACE-427A-A7ED-8A73A927A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430-889A-693A-35B8-44B8F6C5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1361-F316-B532-A47A-9FFF231C3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FFA83-C44C-6F4B-7DC0-EFFB095D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2266788"/>
            <a:ext cx="808785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229-26B7-F87C-018C-14180D6C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C14DA-6F2F-E830-AC5D-CC2A376E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1" y="1825625"/>
            <a:ext cx="9160198" cy="4351338"/>
          </a:xfrm>
        </p:spPr>
      </p:pic>
    </p:spTree>
    <p:extLst>
      <p:ext uri="{BB962C8B-B14F-4D97-AF65-F5344CB8AC3E}">
        <p14:creationId xmlns:p14="http://schemas.microsoft.com/office/powerpoint/2010/main" val="162310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0D05-4A97-F11F-1823-2C5EC81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80FF9-0EAC-6590-6046-08B7D2EC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64" y="1825625"/>
            <a:ext cx="8297272" cy="4351338"/>
          </a:xfrm>
        </p:spPr>
      </p:pic>
    </p:spTree>
    <p:extLst>
      <p:ext uri="{BB962C8B-B14F-4D97-AF65-F5344CB8AC3E}">
        <p14:creationId xmlns:p14="http://schemas.microsoft.com/office/powerpoint/2010/main" val="270386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08E9-03D7-425B-33A4-377AB9D0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89959-F5D2-00D9-E004-BB2922A48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01" y="1825625"/>
            <a:ext cx="8311998" cy="4351338"/>
          </a:xfrm>
        </p:spPr>
      </p:pic>
    </p:spTree>
    <p:extLst>
      <p:ext uri="{BB962C8B-B14F-4D97-AF65-F5344CB8AC3E}">
        <p14:creationId xmlns:p14="http://schemas.microsoft.com/office/powerpoint/2010/main" val="3706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2025-02-27T11:37:31Z</dcterms:created>
  <dcterms:modified xsi:type="dcterms:W3CDTF">2025-02-27T11:38:07Z</dcterms:modified>
</cp:coreProperties>
</file>