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84A6-4B77-BDE7-03CD-76115F73D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0E6E-15BA-EBB3-0A32-4F44C943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9793-C653-BC9F-7142-E67CCD08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9765-90CD-0CC7-A02F-97DF3D45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3521-5EC1-83D0-0946-2D81F419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0A94-839A-8AA2-666B-660CF94A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79DD8-7051-45FE-FEB4-BAD21F034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F846-8A04-B461-4E2B-F9D7C810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75D3-D3C3-179C-2760-E2A40D00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702A-4D9F-AA2B-5416-266A4F98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6A5B4-54FF-16CD-E5C6-EDDDD9CD5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86962-A1F1-621F-9EBC-F503DA1A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893C-C1FF-7F23-74CD-1C5B0CBD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758F-2968-D983-8C9A-8676E24B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E425-F72D-C8B6-0FAA-8219303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1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780B-A220-5BDF-449B-AA299E7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4B2-15E8-B0EA-25CB-673C4D51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7E49-B556-C322-2722-707DBD06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4501-DB7B-B1D2-4640-F2DBF95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17EC-58FC-89CE-8DE5-E7F7C8DA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362C-CEB8-15CC-DDDC-80964A94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960B-F580-C860-5B3D-0D66C449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5CB7-4534-8DAF-1696-FB501EF4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BC82-847B-9148-AF38-ABF1830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537F-1635-A340-BB7C-B2F9A9A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3BD5-E10A-74C1-7B32-9F7280DD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242D-625C-AA3E-D3FE-A72D03BC2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8BC1-BF04-451E-19F9-3ACA819F8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5E50A-9740-500D-7CD1-3EC1B19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58137-925A-7037-6434-2FBCF06C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A2FD-72B8-B1D0-1093-D792A34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0CF-54AC-382A-E438-B5C321F2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097B0-616B-3DBB-F59A-0AFFB03E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B801-0B16-F83C-1D99-CEDA8287F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29824-39C3-DCD3-81B4-1F1B17E99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B67B1-1929-D7CE-71C6-89773A0A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CE348-2E05-008D-67F5-6AC5D427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1653-9B86-5926-D81B-6263D100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8B181-9DFF-7FC9-1E7E-01A6E33A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A8B8-85ED-0B73-1694-6659D083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6E92-CF45-61C3-2A25-DB864C0A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C1448-2D89-0DE7-956F-D33A9D3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5AF13-69D8-8744-BF32-35E1FDAD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1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D13A-21B1-E53F-2B5B-A3AAB0BE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5F37-C882-D6BA-D75E-6F67ACD6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B0A5-4AE6-9A18-2324-BE4622A5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9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1A8A-7914-554E-572B-2E07885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BDFC-3FDC-5D31-2988-E201790B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42CDB-A0BD-03AC-6A98-25EFD13E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1574A-8B30-2E7A-604C-1E189A95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4DAA-A6A6-289D-3103-C77BA53E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17929-995F-6E3A-18F3-872E87C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275F-1C7C-8708-4A52-630ED600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2C074-5711-D46B-F28C-4A61ED0F1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EF5F-7260-6547-9055-C74B45B35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DEC0-80B1-A6DA-778F-487C72B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C930-1148-D95C-A96A-A230F7C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2FDE0-6272-BF94-92F8-ACE1B6EC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1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3A52-1E5C-F494-8222-018904E4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32F6-712B-8547-14C2-3F3C1628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8E0A-FD76-F548-4BA7-D93321E37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225E-0EC3-4722-AEB5-EE20E709B07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6F8B-9EF8-D18A-EC71-C9DFF0B80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22C5-0FC4-80D6-DE8E-92F8213C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05C2-E341-4AB2-B6D2-C0FD94DB8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4A00-790A-2FAC-9F15-11A51CC5D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2AD8-83E5-803C-73EE-5B0DE22FC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BA1A-C97F-ACFD-E25E-8D3753C7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62"/>
            <a:ext cx="12192000" cy="27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7616-76B2-CDCA-7182-6701D951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4EC68-D78A-9726-E10E-0E76043B6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63" y="1825625"/>
            <a:ext cx="8537674" cy="4351338"/>
          </a:xfrm>
        </p:spPr>
      </p:pic>
    </p:spTree>
    <p:extLst>
      <p:ext uri="{BB962C8B-B14F-4D97-AF65-F5344CB8AC3E}">
        <p14:creationId xmlns:p14="http://schemas.microsoft.com/office/powerpoint/2010/main" val="32024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5399-57F9-4F88-D912-C2A5FBF6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0EB2B-B264-D768-6A4E-8FB1A21A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3" y="1825625"/>
            <a:ext cx="8154893" cy="4351338"/>
          </a:xfrm>
        </p:spPr>
      </p:pic>
    </p:spTree>
    <p:extLst>
      <p:ext uri="{BB962C8B-B14F-4D97-AF65-F5344CB8AC3E}">
        <p14:creationId xmlns:p14="http://schemas.microsoft.com/office/powerpoint/2010/main" val="266183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2025-02-27T11:48:50Z</dcterms:created>
  <dcterms:modified xsi:type="dcterms:W3CDTF">2025-02-27T11:50:00Z</dcterms:modified>
</cp:coreProperties>
</file>