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5207-9462-2BC7-39B7-FF2B79846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7FAFF-DB4D-8582-FC93-3417D6A0C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4828-5E0B-A9E4-ED6F-74EE38D6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7ADD-9564-5A8C-3031-B8F8C60E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2EEC-1A3B-B257-C678-C6C7CFD4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9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8807-7F62-31B3-CA02-3C50BF3C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5D54B-EC09-493D-C3BD-790E4E64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65CB-C400-CE5C-AD29-342ED0BC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16A0-A8CF-FDBD-4C19-C6E839FF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44DA5-16DB-AD22-502D-5B32F871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6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6FE52-F8F2-3EBF-098D-E0B3D78F4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48AA6-B4A7-7F59-3F3E-899F15002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077F-4A81-C442-FA54-BEF22513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2CE7-3B34-1166-EF0F-074E7220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162C-04DE-11CB-327B-0D9BAD17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6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9C11-7514-7EFE-2FDD-6D7DB2F4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6A27-C7D6-BF05-2AF5-3A43108A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5C25-A495-C109-698F-F88E9791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625B-5DAC-E35E-B442-60526BEF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1727-293B-5212-6037-B0B90E6B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81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70EA-1D04-9C8B-B2AE-D5CC6575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69F0-64DC-4A69-CA57-B6122360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6C9C-FED9-565F-CE2A-14A54CE2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C48A4-FB95-D143-5A6F-7BC23F54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C2E7-2591-FED1-CF32-8D0EAEB4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9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23A1-AC91-C531-96E3-2F001A5B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CE54-F554-CFD7-7BBF-E865F60B2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66D2F-D61F-275F-6BE6-C8EAC46AC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CA5FA-6E75-0255-2DA5-75CE1B5E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4607C-3A98-169C-458E-7289E341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246D5-83EB-6A10-C1B1-77C2FBBB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6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495B-72B7-3EE2-9FE1-6493FA2B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26310-1622-DE7B-597F-32F8AB84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8A09E-ADA1-7DB7-C67A-DDA7BF7B7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D845-4A2F-2635-C144-A781BED2D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AB921-33CD-215F-89C4-7B573A35D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4DA16-9746-137B-F118-3EAC19B7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5FDE4-363B-4AEB-0B42-66C69AA9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7BDA5-7BAC-9FED-A127-1215A5E4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7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B141-AA87-36F6-9746-9EF0ACAB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34164-94E8-0835-C873-301D99B4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4961D-D309-895A-101A-48C2517A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1489B-E34A-6298-E7A4-501527D0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8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7247A-E54E-1210-9F40-F3256CAB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FED76-8015-9352-B7A7-95C58C75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8AFFD-4439-AEE4-8A5F-8F16C8E9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8597-9927-12FA-A610-2623C98D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9B5A-D3C2-6AF7-D9EA-1C3BF38F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6538-06BE-CD58-89A9-E78ECB085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5E5E4-C2C9-F530-5AEB-AC469ED5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FFF32-A748-9843-D04A-690E65B6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6B4B1-4063-D330-EF88-D36221D9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C878-5955-5714-09D7-B18C8626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9B267-78AD-80CB-2C96-494460AEF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F4D01-EDCB-785B-93FB-12A4591A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7D0A2-FB4F-3A39-3959-2C40852C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9533-E607-5A6E-8C26-6932333C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3EE2C-9786-515B-A447-B677D3C1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FDAAA-3CDF-9AE4-AE3C-BDF7901A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C2F30-E766-9B28-4033-0359AF31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8095-1D33-5657-6356-ADF092492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A252-935C-4B18-9334-100DE205D9E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AD42-E8B6-5043-D750-C8AD6D81D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7AD0-3D0D-175B-AEE3-4431F47F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26D9-EE25-44BA-8A02-373E57C90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17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FAD-AE00-B1B7-8C9B-7D36E9EA3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6B170-AA13-BC0D-4998-C069C88E0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31DC5-06EC-2865-6F74-ED00D68BD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6721"/>
            <a:ext cx="12192000" cy="20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DA6C-9140-3388-870B-2C6E8C36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C9483-E44A-8469-1ACD-9FBA75442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56" y="1825625"/>
            <a:ext cx="9104488" cy="4351338"/>
          </a:xfrm>
        </p:spPr>
      </p:pic>
    </p:spTree>
    <p:extLst>
      <p:ext uri="{BB962C8B-B14F-4D97-AF65-F5344CB8AC3E}">
        <p14:creationId xmlns:p14="http://schemas.microsoft.com/office/powerpoint/2010/main" val="92922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BBBE-64CD-0A4A-83F1-36A52ACD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73F77-597C-6B9B-6C84-6BA963E44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00" y="1825625"/>
            <a:ext cx="8294599" cy="4351338"/>
          </a:xfrm>
        </p:spPr>
      </p:pic>
    </p:spTree>
    <p:extLst>
      <p:ext uri="{BB962C8B-B14F-4D97-AF65-F5344CB8AC3E}">
        <p14:creationId xmlns:p14="http://schemas.microsoft.com/office/powerpoint/2010/main" val="120439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085D-8928-1169-76C0-C04E077D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C11DA-6563-0CD2-8CC4-BC44C784D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028" y="1825625"/>
            <a:ext cx="8311943" cy="4351338"/>
          </a:xfrm>
        </p:spPr>
      </p:pic>
    </p:spTree>
    <p:extLst>
      <p:ext uri="{BB962C8B-B14F-4D97-AF65-F5344CB8AC3E}">
        <p14:creationId xmlns:p14="http://schemas.microsoft.com/office/powerpoint/2010/main" val="307911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3C13-B2A5-E37E-01E1-732356C6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685F1-513B-6694-C296-D36FF7045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72" y="1825625"/>
            <a:ext cx="8139255" cy="4351338"/>
          </a:xfrm>
        </p:spPr>
      </p:pic>
    </p:spTree>
    <p:extLst>
      <p:ext uri="{BB962C8B-B14F-4D97-AF65-F5344CB8AC3E}">
        <p14:creationId xmlns:p14="http://schemas.microsoft.com/office/powerpoint/2010/main" val="276749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4F39-7273-F330-BD68-34DABEF9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E9731-6D9B-BA60-722F-4232807BD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72" y="1825625"/>
            <a:ext cx="813925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663FB-97FD-3E5A-188C-9F07CC8D1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045"/>
            <a:ext cx="12192000" cy="6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B934-DE60-DD72-1968-EB879648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3BB007-D5A3-50E2-CF6F-A73A4D384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11" y="1825625"/>
            <a:ext cx="8220177" cy="4351338"/>
          </a:xfrm>
        </p:spPr>
      </p:pic>
    </p:spTree>
    <p:extLst>
      <p:ext uri="{BB962C8B-B14F-4D97-AF65-F5344CB8AC3E}">
        <p14:creationId xmlns:p14="http://schemas.microsoft.com/office/powerpoint/2010/main" val="398360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6209-9D15-8DDF-C785-0D22731A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F3CC6-0EAF-64EF-2364-BB07F07E3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643" y="1825625"/>
            <a:ext cx="8304714" cy="4351338"/>
          </a:xfrm>
        </p:spPr>
      </p:pic>
    </p:spTree>
    <p:extLst>
      <p:ext uri="{BB962C8B-B14F-4D97-AF65-F5344CB8AC3E}">
        <p14:creationId xmlns:p14="http://schemas.microsoft.com/office/powerpoint/2010/main" val="170468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2025-02-27T12:01:15Z</dcterms:created>
  <dcterms:modified xsi:type="dcterms:W3CDTF">2025-02-27T12:03:55Z</dcterms:modified>
</cp:coreProperties>
</file>