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96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31EE4-C1BC-2FEF-A423-BF46A5299B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3D9BB-9753-A256-14E7-8B14CB4857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9BE6E-EBF6-60C4-BACB-E90744439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F5B6-2368-439A-9564-BCDE4B019375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1C3DB-63DE-CA8B-7F71-4E5CCA32C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41DD3-46C5-DCD3-7FF8-618DFE6DE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3D370-BA1C-4D66-9CD4-28D0EDCC6F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245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9C9E8-A1CD-34FB-68FC-3190510BE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EC86FF-FE09-09BB-36BB-03BEB8181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2DF39-5204-B664-DF60-1B44C5B21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F5B6-2368-439A-9564-BCDE4B019375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188F9-7694-C86D-5757-AD0B11B19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99458-571D-4619-795F-52D6854AC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3D370-BA1C-4D66-9CD4-28D0EDCC6F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649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DA680A-9F67-B3FB-421D-02ACFEFF46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03783-4F5C-8156-E221-3F8E67341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17122-DB44-C300-754F-0CC4B7CF7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F5B6-2368-439A-9564-BCDE4B019375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76C9C-F4C2-E33E-F4CB-0EAC08C0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CA598-FFD6-DE2A-A950-A9B5B95D2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3D370-BA1C-4D66-9CD4-28D0EDCC6F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274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3877A-284B-A73F-8E2C-78A0CF617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AA2D3-BEF2-997D-6485-707CC5B20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E5960-B7F4-8549-6A68-38974B6ED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F5B6-2368-439A-9564-BCDE4B019375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2E7CE-C71F-34A5-7BB3-99E062436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79A90-31CB-5173-4C7D-EE00A6751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3D370-BA1C-4D66-9CD4-28D0EDCC6F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399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B7399-BA04-3727-F5E8-E9532AC46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A0396-1AEE-491B-8570-879E9D457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7F798-F1FF-BE04-109C-63AF66A5A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F5B6-2368-439A-9564-BCDE4B019375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93D2C-C465-D558-6F84-172755A59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89A4A-BDF9-5C88-17CF-C964CF99E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3D370-BA1C-4D66-9CD4-28D0EDCC6F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127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04E3C-DAE1-C356-E05C-0036A5971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01B48-863D-1D50-9E1A-1DBB85E120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BAD607-45EB-FD48-8640-A8C24C27E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A70B78-0D93-51AF-58F8-8EDE2012C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F5B6-2368-439A-9564-BCDE4B019375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C7055-04B6-535F-E421-F18E7A8FF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CDC276-7E0F-7C52-9F93-EF4A2F72F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3D370-BA1C-4D66-9CD4-28D0EDCC6F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348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1F660-B5D6-EA1F-0B39-273EEFE3B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A6BF4-AAF5-A172-B37B-D32996B5F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DB42CF-7D7A-ED21-0D08-217573F48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960CED-FE91-D002-633A-312388C3E6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4F5BD5-298D-0853-D4D7-3F1E481830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B3B58F-E572-A112-3616-DAC7E9227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F5B6-2368-439A-9564-BCDE4B019375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F2ECB7-A71B-541E-1B2E-7E0192562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3D8123-A787-ADED-66A4-F54DC2452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3D370-BA1C-4D66-9CD4-28D0EDCC6F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045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02EA3-D51C-89D7-7A54-F9DC3017F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29B26C-C01B-13FC-E77F-891F9CD64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F5B6-2368-439A-9564-BCDE4B019375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F7D09C-1ACC-56E1-8EF3-8F1300155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EB9B8-9C0F-8885-4DF5-F2344EF3D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3D370-BA1C-4D66-9CD4-28D0EDCC6F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15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E59C7F-741E-B8A1-C20F-82C14D67E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F5B6-2368-439A-9564-BCDE4B019375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8B08C8-7AEF-427B-5BDA-061C1DC6C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AF5BC0-58DC-3BE1-154D-49E5C5776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3D370-BA1C-4D66-9CD4-28D0EDCC6F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609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FCFB5-B62E-1CEE-7CB7-F2DDF822D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12F12-A5EC-F85F-1623-06EBCC765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9E1FB-7C61-B076-6E33-B261E330C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BF0FFC-3104-8209-D058-05AC11F06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F5B6-2368-439A-9564-BCDE4B019375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0E50B-88F5-1DBD-F1BF-9B004BAF6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21CE2-C0CD-08EF-D0EF-530464ED4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3D370-BA1C-4D66-9CD4-28D0EDCC6F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440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390A9-6472-6B1F-DCD1-B2B96DE82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5F0D0B-898C-05B3-8CC3-B48FAB97D0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ACED3-23B1-F760-2A55-DA3AFC573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AC2A5-E47B-9F5F-621D-DE2BD7B7E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0F5B6-2368-439A-9564-BCDE4B019375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CDBD4B-679C-3DB6-923A-4D8B274F5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6E05E-8C45-DE78-F7EC-A994D1C1B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3D370-BA1C-4D66-9CD4-28D0EDCC6F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170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376ECF-27C2-B982-EAF9-EF5DAFB58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FBD35-F522-3C2A-F679-E3F6A5A24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3B7A6-1916-00EA-4711-04D03AF2AE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0F5B6-2368-439A-9564-BCDE4B019375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047AB-EA2E-733D-1B35-189932BEC4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649BD-5F19-D0DA-A735-1C5D813E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3D370-BA1C-4D66-9CD4-28D0EDCC6F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95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0F7E6-BB79-8154-BF7E-1A2C82EF8A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9ADF42-C25C-60D2-1ECC-1892206D44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2ED0D1-B3D6-7D9C-6991-E1EA85D3D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925"/>
            <a:ext cx="12192000" cy="646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349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F0F06-A97A-68C5-6DD3-6F9989667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E62E82-916C-E7A1-4AA5-359D9C8402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507" y="1825625"/>
            <a:ext cx="8388985" cy="4351338"/>
          </a:xfrm>
        </p:spPr>
      </p:pic>
    </p:spTree>
    <p:extLst>
      <p:ext uri="{BB962C8B-B14F-4D97-AF65-F5344CB8AC3E}">
        <p14:creationId xmlns:p14="http://schemas.microsoft.com/office/powerpoint/2010/main" val="1836599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8E574-7D5D-7F5D-19E4-7D80D757B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DCD5E5-4DE4-EF77-93D3-CB3EEE80DB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006" y="1825625"/>
            <a:ext cx="8321988" cy="4351338"/>
          </a:xfrm>
        </p:spPr>
      </p:pic>
    </p:spTree>
    <p:extLst>
      <p:ext uri="{BB962C8B-B14F-4D97-AF65-F5344CB8AC3E}">
        <p14:creationId xmlns:p14="http://schemas.microsoft.com/office/powerpoint/2010/main" val="757263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2025-02-27T12:23:08Z</dcterms:created>
  <dcterms:modified xsi:type="dcterms:W3CDTF">2025-02-27T12:23:45Z</dcterms:modified>
</cp:coreProperties>
</file>