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EDC8-4A08-1FF7-ABD3-7EBF2FD4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0FA2-A2BC-DA99-0C5B-260734559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C6D0-2031-976B-3E71-63467E84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BF84-4044-0DE6-BD78-7731BD08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FCEF-24E4-01F5-46CE-9D009D69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9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3C29-BB62-D543-93C6-73277A70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9DD04-0088-0BDD-3B38-7D4D30B9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D007-D9FA-6772-0164-E39E224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B271-ABD0-E705-2EC1-42A60AB9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0768-791D-B8B2-F125-A8381092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2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AB51-583B-022C-8118-720F2E392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2EAD9-7286-1811-C390-FD2417CFC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451B-CF26-536A-1C60-DEB5A534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6421-70AA-2D9A-9F8D-DBDA410B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CB30-6A12-5322-9D0A-91CA67BF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2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BC10-5BF3-0750-F919-9599D976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7653-B59D-2343-82F4-1043F1C8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56243-A06F-9708-7F7B-2445EB95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E7C7-235D-1A3B-E0FC-700B41F8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5DDD-A442-0628-5C7A-7B0227E1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2085-41E9-134C-59EF-5C20319A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E9C9-E9C5-3A82-44C3-AA8A86B1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D41E-164B-8B00-3B4A-22DA1A47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EB27-76A9-04FD-9496-E1A45FA5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BC9C-5525-5C29-B6B4-12B12E4C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D91E-C7F2-847C-844B-F6DAE3AD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D83F-CE56-DAAC-C523-A60062958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3B884-DFDB-68A3-017C-EC1A4E9C9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DB75A-4C0F-1D76-3236-7B68A57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8D891-BE8F-E9B1-38B6-856717CD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3CFE7-F02C-4B8D-47E1-825D2A55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7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7060-E213-25C3-94FA-AAB24F13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2F3A6-0FF4-5067-EBCF-1E335F90B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CA571-E54E-6476-CDF5-A5B961547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F1F3E-F4F3-9E01-2AB1-BFC299E4F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791AC-264C-6CE4-7DF4-31A46ACDC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C135F-828C-0B64-EB74-4FDE3C4A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1BBD2-8B89-488C-798F-0CDE466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48003-7152-0A26-67C8-7142D5F9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1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6464-9B85-01A4-999B-9E088E47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05159-CBE6-4464-0BF6-8C3997C4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46A-537B-A7F6-9C42-49EEAEA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C7FE0-BF82-8B85-6849-3E32554B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3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E3104-A597-A6E2-CF61-6334CB7D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1CA7F-7837-BED2-049F-6B09D378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953C-5DC8-68EF-C201-5A8C3F7F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8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D121-07A6-8587-719D-CBB8685D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C00D-11FF-84C0-D477-3430A29B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CC5C-AFB6-4470-F161-8399561C9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D79A-2BF1-459F-10D0-2BF2E145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3E6A-2C62-19A3-44D7-3820BFDE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2550-5C16-B4AB-9C6C-31F43CFA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0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D37-92F6-92F8-7B32-E9C2D06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F352-B12C-C1EE-2385-EFC47447D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E6B9E-5DC5-689B-D3BC-7B61580C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95310-1FEA-D408-72CD-FE2C9F82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AA26C-29EF-5B6B-7AF5-4641C5D5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9326-B4F1-3145-9C56-38671272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4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DF31-6DD4-8D74-22B9-492E0A5B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3A71-4EB8-EF27-22D2-71E47F38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6F456-92C8-452F-EF37-624952D13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2115-5BFC-4579-968E-8B826DBA80A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C890-B117-8E1D-DBEC-2301C9D18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24F2-C3CF-C8C9-C24A-66FE3D8C9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5252-9AA7-49FE-9C62-553B02896A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D76B-4C23-7B11-FE8D-B5B24628A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1D9DD-94DE-3FBE-0C26-ADF13A1F1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7ECD3-7850-E55B-A2CC-FE6B2C1F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4589"/>
            <a:ext cx="12192000" cy="27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8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5634-4079-3199-DD1E-767EBDC3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676DA-9C27-308B-ECB3-0FD198955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1825625"/>
            <a:ext cx="8278374" cy="4351338"/>
          </a:xfrm>
        </p:spPr>
      </p:pic>
    </p:spTree>
    <p:extLst>
      <p:ext uri="{BB962C8B-B14F-4D97-AF65-F5344CB8AC3E}">
        <p14:creationId xmlns:p14="http://schemas.microsoft.com/office/powerpoint/2010/main" val="190658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F163-1272-B6BE-926D-46E6F8D8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8ED9F-0FA9-AB42-5BAF-B8D84850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88" y="1825625"/>
            <a:ext cx="8590624" cy="4351338"/>
          </a:xfrm>
        </p:spPr>
      </p:pic>
    </p:spTree>
    <p:extLst>
      <p:ext uri="{BB962C8B-B14F-4D97-AF65-F5344CB8AC3E}">
        <p14:creationId xmlns:p14="http://schemas.microsoft.com/office/powerpoint/2010/main" val="407237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E405-797F-6FA1-D03C-F7A18532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030B4-B4F5-D1C5-5906-0795AA91F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05" y="1825625"/>
            <a:ext cx="9176189" cy="4351338"/>
          </a:xfrm>
        </p:spPr>
      </p:pic>
    </p:spTree>
    <p:extLst>
      <p:ext uri="{BB962C8B-B14F-4D97-AF65-F5344CB8AC3E}">
        <p14:creationId xmlns:p14="http://schemas.microsoft.com/office/powerpoint/2010/main" val="48932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95B0-D74C-FC00-831B-0C9118C0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400D87-A096-D9C7-2095-402A0AF22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36" y="1825625"/>
            <a:ext cx="8233327" cy="4351338"/>
          </a:xfrm>
        </p:spPr>
      </p:pic>
    </p:spTree>
    <p:extLst>
      <p:ext uri="{BB962C8B-B14F-4D97-AF65-F5344CB8AC3E}">
        <p14:creationId xmlns:p14="http://schemas.microsoft.com/office/powerpoint/2010/main" val="69360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8017-7FD0-947E-43F0-5E3582BF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9DD211-C6C6-7EA1-2B83-9BD4EC38C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60" y="1825625"/>
            <a:ext cx="8169680" cy="4351338"/>
          </a:xfrm>
        </p:spPr>
      </p:pic>
    </p:spTree>
    <p:extLst>
      <p:ext uri="{BB962C8B-B14F-4D97-AF65-F5344CB8AC3E}">
        <p14:creationId xmlns:p14="http://schemas.microsoft.com/office/powerpoint/2010/main" val="105743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2025-02-27T12:32:25Z</dcterms:created>
  <dcterms:modified xsi:type="dcterms:W3CDTF">2025-02-27T12:33:40Z</dcterms:modified>
</cp:coreProperties>
</file>