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8C6DC-E57B-720B-5CEE-B369050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9B8BA7-A411-9679-28EB-267ECE647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8864D-478D-F18A-273C-1D8FFDE80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4F947-1524-F725-5490-E4AD7D8A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EF981-D1B1-F325-4000-2D0806935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5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56B44-6572-FB32-B84E-142E7122D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D0881D-BF86-2FC7-A386-8564773A8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B14A6-D3D0-EDBD-2ADC-E32DA2E1C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06BF4-0F74-3B62-8D4C-482BFD3C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86455A-9085-17BB-C62A-DA47187BA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216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6B7A6F-D3C2-B131-61D4-78D091A8D6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2E0324-1CBA-A08C-31A3-687B10A9B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0A33B-424C-A26E-C263-2D5EB6832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DA15D-DEB5-4856-7C9B-A79AA220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FD097-2B2F-8E08-ED57-772127E7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755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89617-0438-F5D7-61A8-8FF5D571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ACB4B-591D-BF9F-60E4-CC9F0D9DF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0C9FC-69FA-3329-D00B-3B3632CEC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44DA8-032A-1919-02EB-64CA08C1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60649-65B9-BF28-DC4B-BC668E42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04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094F-8AB3-502E-CC6D-C1AC8D99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1E4F9-C248-2765-E9AD-7B24BCE0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DB422-99D7-24E8-B9BC-0C82A1DA1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4D45-B865-428A-CB1A-919AAE62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E5394-7CAF-744D-ABD2-B06621D39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81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F4CB-DE7D-28FD-E724-CD06B93B0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E552B-31E0-3FD4-897B-78211DBAC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14ABC5-4ACB-A8DF-3800-EA8E6514D6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42158-E1C1-8DD4-2807-64F7306FC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43DD38-4D94-61AE-9B7A-5B29F829F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053E75-B4E5-326D-7120-34119BCEA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6878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E3F8-7432-DE05-C834-400D2C221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BB59F3-1EAB-E709-0171-77F930440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43FF0-01C7-70FB-F977-C668E6F24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4ACA40-26FE-45D2-03BF-87BAB7D54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738700-B19C-15A5-D94D-11D5DACE84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E440FA-54FB-220B-CB77-777CE2CDE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E0DD6-ED07-0AAD-53C2-59D7A1277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02B0A-BF1D-FF69-E28A-DC5125B8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982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5E66A-C545-EEFC-7029-F49A7519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2CDE6-16CB-AD65-AF5F-F10E89BE7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08D9C-FEE0-C6EA-E800-86E61E1A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EF3C9D-D86F-9A94-82BF-B43475B2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18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7E1875-F8C2-B92B-C07C-9BCB4BB8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6E4A5-C5E4-2187-A759-0BB4F81B2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6E19CE-954B-F7D4-957B-3135951C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726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9E650-EE98-86DA-F81C-7F3FB9008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3593-E44D-E281-2474-8436EA98B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CC0A7B-97D3-6E46-5D12-1E5DF5611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38221-C475-106B-4272-DA2D55943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95D41-63B1-7D28-7434-64371156C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49695-A357-EFC2-2958-CE885DE1C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54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BE98-DEE1-3BEF-E9FF-B27E2552F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BC0012-1C3C-52C2-3368-CBA291B685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58172-D972-DA47-42C3-C6D6F2B1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5C5CD1-049D-478A-C3C3-F6F09173B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5DD5F-5F5B-2B32-2D21-8FA111398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B14F3-CD0C-3DD2-F546-C7559F6C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52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EEFD7-74F3-37D1-53CA-732144FC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06239-29DC-7E87-B1DA-DB8DCE186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8A181B-4435-9129-B5E8-D155BBE282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BBC8B-DD94-4C0B-A66D-A759BFB0D0D8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469CC-9651-A17E-E1FF-93D8BA4241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D31C7-A047-2280-9829-79C6D251A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46FE-1274-4145-8C4B-C0ABE67F0D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918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C572-1DF2-143F-D8CD-F9EAE97DAD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A2B79-8611-F4C0-0244-083734EFA7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66F7BB-A1B9-DAEE-3F49-8048E1087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587"/>
            <a:ext cx="12192000" cy="648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4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9A3CA-08EB-9087-1137-0C4661E10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DA078D-CB93-4E76-429B-FD724C13F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8158" y="1825625"/>
            <a:ext cx="8135683" cy="4351338"/>
          </a:xfrm>
        </p:spPr>
      </p:pic>
    </p:spTree>
    <p:extLst>
      <p:ext uri="{BB962C8B-B14F-4D97-AF65-F5344CB8AC3E}">
        <p14:creationId xmlns:p14="http://schemas.microsoft.com/office/powerpoint/2010/main" val="169889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2025-02-27T13:03:38Z</dcterms:created>
  <dcterms:modified xsi:type="dcterms:W3CDTF">2025-02-27T13:04:17Z</dcterms:modified>
</cp:coreProperties>
</file>