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876E-6B3C-6D13-0B25-A30CF1CE4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0B473-EBFD-F8F5-3CA7-D6F6C154C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FD91-9F66-E606-4D70-A6072735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D14-A640-4252-9826-D117A321842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848C-2C5E-54A3-4E6B-165B7ED9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4E401-5B1C-455D-3CEE-E03E7A2C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A077-A0B3-418B-BBE0-5EA5C2A5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7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DE31-8D31-08E3-4922-C26735B8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A0288-9207-D01A-4E49-EB5C5D0BC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7EF1A-426E-8D0E-07A6-7A90F382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D14-A640-4252-9826-D117A321842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E8C2E-BB76-25F8-2D58-B7E69199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77DE7-7DB4-1CBF-F58F-E87154DC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A077-A0B3-418B-BBE0-5EA5C2A5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64A78-E7AF-8D7C-7464-9E9E67E09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559A5-977A-DBF7-241C-896FCC118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53D4-5DD2-A4C9-A348-6175EAF6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D14-A640-4252-9826-D117A321842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5991-52C2-E96A-6589-E0A540AA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769C-A12C-3556-0305-1B50468F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A077-A0B3-418B-BBE0-5EA5C2A5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43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39BA-F9B8-A954-F7F3-047C0DCC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8DB6-F96B-71F2-DC6D-EC99C81E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AFA3-B0B0-F98A-BE07-79A3E9F2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D14-A640-4252-9826-D117A321842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6E8C-848D-8DB6-D66D-F7A14970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B6CB-D334-54B5-DA61-E11EE02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A077-A0B3-418B-BBE0-5EA5C2A5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9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6154-B7B8-CCBA-7E1C-6EE0D5A4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2A853-FF7F-A9C5-983E-81E28EE2B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EE1D8-B083-D8F4-1153-A96BF658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D14-A640-4252-9826-D117A321842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ECB60-965C-017E-C661-5B09951F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FCE6-248D-2A17-926B-6E1BAFB0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A077-A0B3-418B-BBE0-5EA5C2A5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51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7448-179A-DEC2-CE4D-EE959352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6012-0252-0EC7-B218-25458F027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9A27F-1A1F-82A9-9875-ACDA891E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CC350-E366-566D-9557-2032781D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D14-A640-4252-9826-D117A321842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AE648-FF34-5151-4237-2C6C7C63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E9EB7-8F33-1473-4860-5A1BD088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A077-A0B3-418B-BBE0-5EA5C2A5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8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41AE-AF4F-04F5-2769-5998AB4C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8BFA8-4DB2-56CE-92DF-0ADA4FFA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FC053-F96B-9005-5EAA-6EA717E11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DE560-AC8C-58FA-4E7B-BB74782CD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C03E3-5662-230E-8D72-0F1B76F4F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04B7B-FD87-2D30-E79D-0C944F49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D14-A640-4252-9826-D117A321842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DF0E4-DAE3-3520-93E0-EAA0C4B5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1E90B-2051-48B6-9A04-7D072433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A077-A0B3-418B-BBE0-5EA5C2A5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7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F766-F6A3-26D3-8907-CB843696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11BDB-29F9-0321-0F8C-95699509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D14-A640-4252-9826-D117A321842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20B0D-F2A9-6819-63BC-E319464F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3412F-5599-49D9-4AA3-49A69A9E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A077-A0B3-418B-BBE0-5EA5C2A5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9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B1A1F-D25C-CE1B-6F98-42C3C62A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D14-A640-4252-9826-D117A321842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91FD5-0DCD-145A-5970-78B6AE04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A21DF-A305-AA13-C3EC-085202E0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A077-A0B3-418B-BBE0-5EA5C2A5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21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617E-B433-80E8-A9AC-580CEA7F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E3F4-3E83-B5B6-18F9-813FED41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49A26-5623-081B-1AE2-870FCB81F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9FF1A-A322-6263-353A-C8295B8E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D14-A640-4252-9826-D117A321842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C1B22-B8BF-5A6A-AB6B-48230CCC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4A163-A1B0-409D-05B8-C7CE694E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A077-A0B3-418B-BBE0-5EA5C2A5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7E69-8464-0AFE-EF48-5C6D5C19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E06FA-68D9-9708-FD36-D804827A8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9EC30-1EEF-EFB0-14C0-EBBD37EBF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8BB4C-70E2-D7C6-6A21-7263BE49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D14-A640-4252-9826-D117A321842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B80AF-3658-9C26-06DC-932E8FB7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93E8E-0926-1AD7-CF94-9B2BFF7F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A077-A0B3-418B-BBE0-5EA5C2A5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9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940B4-D63A-9270-50AA-34BDE3C0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CC103-5CCF-DF04-11A4-979032E2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3362D-7212-C220-11A8-B5EEF0DE4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6D14-A640-4252-9826-D117A321842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5CBE-3E47-C88C-ED47-259377190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24525-F46E-A3BF-A64D-8756DB1BE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0A077-A0B3-418B-BBE0-5EA5C2A5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96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8358-5717-36C7-3977-A770FC664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1E9DB-796B-B1FF-7269-2FF8A0355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D530A-829C-A7C0-AC1A-F363CD6C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6" y="2314419"/>
            <a:ext cx="1166022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6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32A5-50AF-D59B-65D6-B294F51C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43B7D-9598-A928-2799-1487C3207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50" y="1825625"/>
            <a:ext cx="7302300" cy="4351338"/>
          </a:xfrm>
        </p:spPr>
      </p:pic>
    </p:spTree>
    <p:extLst>
      <p:ext uri="{BB962C8B-B14F-4D97-AF65-F5344CB8AC3E}">
        <p14:creationId xmlns:p14="http://schemas.microsoft.com/office/powerpoint/2010/main" val="151279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85D6-2FAA-DDB7-F369-7FD6A5B1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73894F-F2B0-8FEF-999D-90C0A3322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48" y="1825625"/>
            <a:ext cx="8125103" cy="4351338"/>
          </a:xfrm>
        </p:spPr>
      </p:pic>
    </p:spTree>
    <p:extLst>
      <p:ext uri="{BB962C8B-B14F-4D97-AF65-F5344CB8AC3E}">
        <p14:creationId xmlns:p14="http://schemas.microsoft.com/office/powerpoint/2010/main" val="206747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B975-86AA-67EA-41DE-57EDD503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1C6EC5-CC0A-CD72-9D5D-39C827EA6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94" y="1825625"/>
            <a:ext cx="8238411" cy="4351338"/>
          </a:xfrm>
        </p:spPr>
      </p:pic>
    </p:spTree>
    <p:extLst>
      <p:ext uri="{BB962C8B-B14F-4D97-AF65-F5344CB8AC3E}">
        <p14:creationId xmlns:p14="http://schemas.microsoft.com/office/powerpoint/2010/main" val="367343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2025-02-27T12:50:43Z</dcterms:created>
  <dcterms:modified xsi:type="dcterms:W3CDTF">2025-02-27T12:51:08Z</dcterms:modified>
</cp:coreProperties>
</file>