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5B4E-E47F-A61D-F342-303FEB632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A7570-AD69-0D57-A3B5-C2489301F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5D884-E08C-CC91-A377-63DC4605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0784-40F7-46E7-BB46-D7CDBC5D846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F90B9-EE71-7985-37C0-046A76443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2AB0-9F12-84D7-A10C-E13E51C8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0B3-9BC2-4A01-AEAA-B81A9FC3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7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095D-C7C7-F2B0-8979-A9EBA5E3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8AD34-1443-8717-3E1C-40C6EBDD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CC995-08C4-8A10-F770-E166AF0A6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0784-40F7-46E7-BB46-D7CDBC5D846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454D3-41F0-EFA8-35F6-DCA2581D1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A7AAF-FB10-EA0F-C1F7-E604D968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0B3-9BC2-4A01-AEAA-B81A9FC3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86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F0770-6B8B-0541-4009-A59ACB148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581B2-E10D-C959-1647-7BA664181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64B3-AFAC-4364-953A-33F553C4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0784-40F7-46E7-BB46-D7CDBC5D846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06403-3AA8-EDA1-1CDD-57A4220A9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69BAB-94F1-F278-E510-A1C7BAB58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0B3-9BC2-4A01-AEAA-B81A9FC3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79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A51E2-43BF-1033-7B07-CD57F849C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1BC4A-2409-B248-3956-5F2073E8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B16C5-E6E5-A9DD-7A0C-3FC0A187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0784-40F7-46E7-BB46-D7CDBC5D846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B2FE8-155C-A1F8-8D44-2308B6DE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B639A-78D5-783D-0D55-124798B2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0B3-9BC2-4A01-AEAA-B81A9FC3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26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5FA7C-AC30-DDA6-7C6B-3574C813D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BB299-9FA2-F0F7-0306-C8DC7941B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5DC83-7DB4-D72F-E327-3FDF7C8D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0784-40F7-46E7-BB46-D7CDBC5D846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60B89-644F-CE8D-3AC8-30340862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1FA8-9B0C-87DF-6A00-78795555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0B3-9BC2-4A01-AEAA-B81A9FC3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28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BEA8-88EE-0DC7-CBD3-6B69F2DB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B467-3812-24CC-E217-22C03311F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8B028-DE52-2BF0-68D8-F1CBEA9C7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C6827-B107-BC58-3FF1-C863EB10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0784-40F7-46E7-BB46-D7CDBC5D846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71EFC-2BEF-D680-5045-0EC45CB0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6D16A-9415-E2C4-9D9A-3DAE7923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0B3-9BC2-4A01-AEAA-B81A9FC3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8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0951-ECC5-D6E3-50D2-EB1B8A1C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F4973-D731-0474-F9EA-A5B0F9400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FCE2B-F4EF-4853-36C6-08BDF0703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38043-E12F-8DD6-62DF-0ECF8792C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AE57D-5E1A-D43D-7FA7-5F118639E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FFB720-931D-1849-9CF4-278CC048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0784-40F7-46E7-BB46-D7CDBC5D846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907F7-5348-06CE-A8E7-B805EF1D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61E73-E954-984A-32E2-7A6020A3E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0B3-9BC2-4A01-AEAA-B81A9FC3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15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8373-5D1B-D084-E064-661E8F94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DBB39-283F-16F6-B8C3-BBF5A0DE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0784-40F7-46E7-BB46-D7CDBC5D846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C9219-F5B2-9307-22C2-C30738DA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6477B-1676-D7A8-1560-CC287DE4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0B3-9BC2-4A01-AEAA-B81A9FC3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93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D16E6-0AA0-C039-28F0-136F6331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0784-40F7-46E7-BB46-D7CDBC5D846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77291-B1D7-CCF9-689C-BD4FB8073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F8EAE-BF92-8CF3-2ED5-3353C7EF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0B3-9BC2-4A01-AEAA-B81A9FC3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650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C67A-C5F6-2131-6580-7082C38F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9E95-1DDB-FE45-C0E9-EC2DFE1FC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43343-9A1F-30ED-28A0-735DE7D9F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4266E-7009-49D6-BFD3-AA4F176A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0784-40F7-46E7-BB46-D7CDBC5D846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F5E27-4220-0CA8-D406-66770DA7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A9C45-4364-3CBF-DE90-C71D1526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0B3-9BC2-4A01-AEAA-B81A9FC3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49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FA51-1484-C0C2-41F2-7D6CE3D26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D32A1-9E83-E49D-0810-339AD4FC2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00A2A-DAAA-7999-18B0-07E72F900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0A326-696F-AB7D-1598-898D36B1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D0784-40F7-46E7-BB46-D7CDBC5D846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376FE-B7D9-87B7-807A-064820FF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C11BA-1799-F81E-6D5E-E4D5974E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650B3-9BC2-4A01-AEAA-B81A9FC3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46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C8E38-7434-0512-2CE5-A5A6977F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03E7B-23CF-A37D-1AF7-85A8DAB63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8C30B-9D38-D7A7-39C5-8831AF791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D0784-40F7-46E7-BB46-D7CDBC5D846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AE442-E765-5569-01D4-B3A3FCA3A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4770B-543E-CD7D-43F9-403CEA12D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650B3-9BC2-4A01-AEAA-B81A9FC3FE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25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AD119-4F23-600E-D4BD-21066D7D3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AEB65-6E59-C67A-C4CC-D93873275F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64061-1ADC-7C4A-E2B5-7D5E0470E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6" y="2690709"/>
            <a:ext cx="7868748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099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915F-517C-47FE-E6F6-B2B5FD47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82B1FA-96BD-B7D7-4BFF-E1CA727E8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3343"/>
            <a:ext cx="10515600" cy="3795902"/>
          </a:xfrm>
        </p:spPr>
      </p:pic>
    </p:spTree>
    <p:extLst>
      <p:ext uri="{BB962C8B-B14F-4D97-AF65-F5344CB8AC3E}">
        <p14:creationId xmlns:p14="http://schemas.microsoft.com/office/powerpoint/2010/main" val="141211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20A4-51DE-A7B3-AF9D-0F3BF0807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262E5-7D13-4503-84CD-1C47E96DF1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261" y="1825625"/>
            <a:ext cx="8305477" cy="4351338"/>
          </a:xfrm>
        </p:spPr>
      </p:pic>
    </p:spTree>
    <p:extLst>
      <p:ext uri="{BB962C8B-B14F-4D97-AF65-F5344CB8AC3E}">
        <p14:creationId xmlns:p14="http://schemas.microsoft.com/office/powerpoint/2010/main" val="402016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A0DB-2C60-4134-8E94-4765FE9C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A1CCF-EBC1-2B03-E1E7-11A01F2E6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100" y="1825625"/>
            <a:ext cx="7621799" cy="4351338"/>
          </a:xfrm>
        </p:spPr>
      </p:pic>
    </p:spTree>
    <p:extLst>
      <p:ext uri="{BB962C8B-B14F-4D97-AF65-F5344CB8AC3E}">
        <p14:creationId xmlns:p14="http://schemas.microsoft.com/office/powerpoint/2010/main" val="251279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A694-B470-7D2E-2631-532B0352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6A997E-F759-8EED-1D73-36FF59DB2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71" y="1825625"/>
            <a:ext cx="8812457" cy="4351338"/>
          </a:xfrm>
        </p:spPr>
      </p:pic>
    </p:spTree>
    <p:extLst>
      <p:ext uri="{BB962C8B-B14F-4D97-AF65-F5344CB8AC3E}">
        <p14:creationId xmlns:p14="http://schemas.microsoft.com/office/powerpoint/2010/main" val="342827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F951C-0EBC-F157-5368-C5BBFE9A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3B20C-7A85-AE72-0098-A73621FDD5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124" y="1825625"/>
            <a:ext cx="8053752" cy="4351338"/>
          </a:xfrm>
        </p:spPr>
      </p:pic>
    </p:spTree>
    <p:extLst>
      <p:ext uri="{BB962C8B-B14F-4D97-AF65-F5344CB8AC3E}">
        <p14:creationId xmlns:p14="http://schemas.microsoft.com/office/powerpoint/2010/main" val="2120598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0326-82ED-A64D-FF1B-9DD2DF4E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6FB3E-99DD-5420-A04A-1DB7EED67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351" y="1825625"/>
            <a:ext cx="8257298" cy="4351338"/>
          </a:xfrm>
        </p:spPr>
      </p:pic>
    </p:spTree>
    <p:extLst>
      <p:ext uri="{BB962C8B-B14F-4D97-AF65-F5344CB8AC3E}">
        <p14:creationId xmlns:p14="http://schemas.microsoft.com/office/powerpoint/2010/main" val="280433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632A-D4BD-767E-B482-C5A24939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6E6EF-D924-336A-63B0-45D571B6A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29" y="1825625"/>
            <a:ext cx="8350341" cy="4351338"/>
          </a:xfrm>
        </p:spPr>
      </p:pic>
    </p:spTree>
    <p:extLst>
      <p:ext uri="{BB962C8B-B14F-4D97-AF65-F5344CB8AC3E}">
        <p14:creationId xmlns:p14="http://schemas.microsoft.com/office/powerpoint/2010/main" val="176378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45F6-26D4-D26B-08C1-452BB7E8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A77E58-4DB6-1EFA-203A-AE2F32368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22" y="1825625"/>
            <a:ext cx="8441955" cy="4351338"/>
          </a:xfrm>
        </p:spPr>
      </p:pic>
    </p:spTree>
    <p:extLst>
      <p:ext uri="{BB962C8B-B14F-4D97-AF65-F5344CB8AC3E}">
        <p14:creationId xmlns:p14="http://schemas.microsoft.com/office/powerpoint/2010/main" val="356166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2025-02-27T13:13:21Z</dcterms:created>
  <dcterms:modified xsi:type="dcterms:W3CDTF">2025-02-27T13:16:26Z</dcterms:modified>
</cp:coreProperties>
</file>