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2516-F8EF-0B63-338A-D28EC7E5F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5FAF7-095C-0967-D235-FF8E1B557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0C36-3BD3-ED02-1CFE-3BD19CB7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9D80-7461-4820-B094-1EE8ED0C25B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E525-B3E8-3B40-5098-DECE5541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2F24-34D7-4413-C883-42AF344A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C43-7BF8-477D-B562-251AD842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2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421-02A0-AD4D-EF15-A83975E7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C0734-2AC4-56AA-C249-3B8104554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A3B2A-B2E0-B3D2-2D9C-08474A0B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9D80-7461-4820-B094-1EE8ED0C25B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E09D7-FCC6-4A41-EA86-CC22291B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360BE-BA95-0223-0CCF-30D4361D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C43-7BF8-477D-B562-251AD842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87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16569-9CC0-63F0-EE87-9D2CF16C8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47F18-53D7-0AF4-23F1-72A0FB6E6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9C6B9-7632-8DB3-947C-D8E2E725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9D80-7461-4820-B094-1EE8ED0C25B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33C83-EB10-6F5E-6C6D-D5FC4AC4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EDCE-C24A-85AF-DF91-67A77AA8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C43-7BF8-477D-B562-251AD842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33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7DF5-ECB0-F8AA-FD43-A7D3724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27D1C-2A72-73ED-F3B0-28D8ECB4E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058A-1B7B-A117-F013-12FAB323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9D80-7461-4820-B094-1EE8ED0C25B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53D6-AE32-0EB8-E0DE-ACF6BAAE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7C8D3-8646-A5F3-C83C-C397C0FC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C43-7BF8-477D-B562-251AD842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1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01CF-79FA-0B22-112C-38837C5B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DDC0-D171-43BC-6077-8300C744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FEC1-55A7-19B2-BD08-7C8BC6B5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9D80-7461-4820-B094-1EE8ED0C25B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11A50-66AD-4D81-F697-2815ECB1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DBB8D-683E-861B-C6CD-A4C823CF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C43-7BF8-477D-B562-251AD842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16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5841-6FAC-6E6D-DCF3-25BC371A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A5B6-6690-37F1-F9EC-444D8EA64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3A5ED-3932-BE4D-2B79-DE092D4B2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59A28-A477-DA47-9B4B-D1B9AD01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9D80-7461-4820-B094-1EE8ED0C25B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05BA-38A0-0BB7-0BA2-73517F39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7F0E8-D559-0109-93B8-A09172A2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C43-7BF8-477D-B562-251AD842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02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E5DF-9B05-34DD-B380-4F3B1BFB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B0DDA-3F38-6DC8-E64D-1ED5A0E52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D891D-3C95-4CDA-964F-B7F05AF56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4D5F6-E4D3-492F-7907-1A9F07D9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C179D-4EBA-141D-772B-81C021CB3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27294-0FAC-3B1F-BA6E-B0172F9E1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9D80-7461-4820-B094-1EE8ED0C25B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694EA-DB06-1DB3-6961-58196EF9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CD11C-FA17-61E7-D299-9700F1A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C43-7BF8-477D-B562-251AD842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11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6D62-A0B9-A302-EE75-7535778C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B753A-A6D6-D831-66AE-777BD60B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9D80-7461-4820-B094-1EE8ED0C25B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13B9B-9EC2-5C23-B297-BA9541DA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64604-C82D-4322-DCFA-084B243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C43-7BF8-477D-B562-251AD842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5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CA25B-F8B4-5F55-F8D6-AEDFDE4B5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9D80-7461-4820-B094-1EE8ED0C25B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44EEA-6A73-F14D-92E9-A981F6A5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BE53C-206A-2C90-4C2C-7E19BD9C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C43-7BF8-477D-B562-251AD842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41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A0A4-1CFB-AB2C-5ADE-4B91F557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D87F-CDF2-ECEB-5677-6FF3EA22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CFD0F-E37D-0444-D39C-5FA52EA0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963DD-7AAB-C7A2-CD6D-84EECB57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9D80-7461-4820-B094-1EE8ED0C25B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3A7AD-96CC-4ECD-7B43-500621B2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3B72-0F3A-CB36-255F-F9EAA51F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C43-7BF8-477D-B562-251AD842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16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F2C6-3C40-CBEB-AEFA-148FBB56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84895-89F8-F077-30DF-250342DC1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D5E67-2C10-CEB5-40E0-5FC601AD9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EA21C-2D59-98B5-EAF2-8E74EFE4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9D80-7461-4820-B094-1EE8ED0C25B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05C33-B458-8DD4-3A2D-B1D79234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85519-43CB-9B16-3300-533F4C87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EC43-7BF8-477D-B562-251AD842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9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4D98C-3E50-A6EE-033A-0037BCE7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5E889-3325-03E5-D23E-FC4A9EC5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1293-536D-47A0-5980-2811FC56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49D80-7461-4820-B094-1EE8ED0C25B1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E144-CBA3-9F07-02E1-96E73ED68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4E572-7FE9-A4CA-D509-C3A42F44A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5EC43-7BF8-477D-B562-251AD842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9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3FF1-5A86-0496-E816-77CAD24B6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C9613-FA13-13AC-712D-81B7664B9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FC28C-E541-99BF-3335-0D1460AB7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920"/>
            <a:ext cx="12192000" cy="226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2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838E2-CCDD-A745-4682-19D6AF6DC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55789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9658E6-4ED2-9199-965A-A042705DB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1278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39E53-F2A9-0CA2-D75C-ACB5B1472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12166"/>
            <a:ext cx="10515600" cy="2578255"/>
          </a:xfrm>
        </p:spPr>
      </p:pic>
    </p:spTree>
    <p:extLst>
      <p:ext uri="{BB962C8B-B14F-4D97-AF65-F5344CB8AC3E}">
        <p14:creationId xmlns:p14="http://schemas.microsoft.com/office/powerpoint/2010/main" val="99835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C3D2AE-14E2-0123-28A2-5A2C01228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00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4A683-E829-6671-3300-AD6BFD5E4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00114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BB04B-7ABF-D1F8-B651-248C06CDD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526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83141F-E18E-175D-2852-AD62A721E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770914"/>
          </a:xfrm>
        </p:spPr>
      </p:pic>
    </p:spTree>
    <p:extLst>
      <p:ext uri="{BB962C8B-B14F-4D97-AF65-F5344CB8AC3E}">
        <p14:creationId xmlns:p14="http://schemas.microsoft.com/office/powerpoint/2010/main" val="394874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78907-9AFD-8707-12B9-592950461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0063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433EF-5654-9AA3-DF6A-6F85D8CF8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7628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2025-03-01T05:53:57Z</dcterms:created>
  <dcterms:modified xsi:type="dcterms:W3CDTF">2025-03-01T05:56:38Z</dcterms:modified>
</cp:coreProperties>
</file>