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FD60-E0C5-7621-D3AE-B85E38293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21905-D051-E766-4C5C-23938378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C903-AC35-EA4F-8796-7EE8076F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0522-1F07-52C2-6936-685647FF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DC2B-AF0A-BAE2-DAEB-B3F6B389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5241-FC2F-D6F9-1819-86E2AFD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1302D-CDE0-3324-60D7-808ED67B6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6DDF9-8670-F5A0-12AF-AEE31FE7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2CC2-EF19-5615-997D-579CEF44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9BD2-2EC8-493D-E702-EA8A49F9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8A92-DCF2-013D-398C-3E955E856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CAE0-E0E2-5B84-DE34-DEF363A2E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2A3D-59A3-9DEF-E57A-A01237A4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CE4E2-50DD-CC1B-ECDD-3F1C4D4B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AD6F-5565-E2D1-AAC3-CD5FBF4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1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A922-3754-E449-202F-3F75187A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C78C-0C70-ECBD-84AD-45EACF0A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EE8F-2430-5908-CC79-D6FAFEB7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B2E7-68D6-D1E4-A112-41571A21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CEBC-A967-3339-CED6-E63C6BD3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1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9996-D306-E929-0552-E7DF4CB7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505B-D123-AC5C-3AA6-D39C276C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BC85-46F2-02CF-16C3-535B05660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5EE9-D25F-E7EE-2CAC-6728580B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A4F3-2F0C-C23D-F519-57031A4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86FB-6214-F079-6D4D-B7DFC421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7469-2932-D3F1-B0BD-57957805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B2D3A-BD4D-DFB2-F4D0-04FC08D7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B3FDD-6455-8F5D-A505-FAE5C479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D8CD9-26EF-0335-E7D3-795637BC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9448-B711-00C8-17B4-FA8D40D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9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0D180-F871-E5A0-B5CD-0D51EBFA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13B25-B1FF-A273-31F9-2847BD34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6CA58-6722-AF47-2C78-6A30288B5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00127-878C-8EE0-AD6B-AAD48516B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777D5-4204-24F7-5519-DA325CC80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A406B-5D15-A0FE-4D6C-7560AF3C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D3EF8-4178-5028-BD19-C4A0B18F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05C65-11EA-2103-7F66-6D459DF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DE65-1430-2267-2E65-2083ED31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107C62-DC09-9DB3-938E-05CF789D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AF57B-365C-AF96-E503-9F48BD1A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892D2-94F9-C0BB-50C9-011F7526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35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D72F6-CE16-78C8-ACA4-6168C8D3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14887-B05E-0DC2-E10B-B36CF89C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6D066-974E-1B90-C522-16BD4C1B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DA2D-B2EE-436C-D6D6-52B2472C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BC8F-8819-C609-8329-380644DD5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1CB5-19DB-2862-381F-E7E313704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7726-709A-ABB4-004D-551FBE99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49C3-8634-2930-B89E-89C30FA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07C72-0BD3-7CAC-252C-0A8BDDC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35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252A-A90F-3238-19C5-1F615B9F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4851B-365A-AFF4-7817-19BA488DF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225B-E3DB-C10C-1952-5F2E8C24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700E6-3A49-685A-1849-D06A1E30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2996-E54C-E39F-B404-8802632D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4BF8-D646-9B1D-8A2B-0FA4B1168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2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06480-DFFF-C393-90BE-A953DB54D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64D7B-2C89-0F4F-A38B-2F951641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FE3D-1289-1B9D-1A1E-D0054CB36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948D9-4361-4BB2-AE99-F4742231417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995A5-2A75-1675-3395-E0AEC2C53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82AD-1D3A-545A-723E-705FBCA49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363E-B43D-46D6-8401-239A8D7EE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74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966B5-BAD3-D8FA-1C64-409494DB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9004"/>
            <a:ext cx="12192000" cy="31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3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C8B5B-3596-7E07-6B12-B0C8B209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53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0B0894-D2D6-89DD-AEB2-9EF46975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80803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2F1C3-B934-3551-2FE2-00894A226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9074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2025-03-01T06:02:55Z</dcterms:created>
  <dcterms:modified xsi:type="dcterms:W3CDTF">2025-03-01T06:04:31Z</dcterms:modified>
</cp:coreProperties>
</file>