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DC82F-660C-B1CD-5475-3A2B5AA1F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640BF-0240-798A-430F-A27097CAB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10E24-614A-F787-02FD-C26FC36C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7B44-B5BC-4CBA-8C6B-865C3CE3E2A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71C17-C62E-4244-FC5F-5CD5F7FD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A509A-3C6F-81CA-A412-10E4A9AE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4A46-8FEA-414F-9702-6804E298C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91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C4C70-CEA3-DFF3-DBC3-9A14D325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E5377-C9C9-3F9E-CEBA-A423BA12B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64802-88E3-AEBE-CEB4-9ACFC74C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7B44-B5BC-4CBA-8C6B-865C3CE3E2A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230EA-609D-CBB3-9FC3-4B59CB06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F4EDB-D24F-992E-8E65-A41D3B6A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4A46-8FEA-414F-9702-6804E298C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67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FC9CB1-D386-1DA9-DC0F-00946B02A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4E3BD-9D95-1400-FF91-769F015A0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2F032-6C62-2E21-F141-A742D10A5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7B44-B5BC-4CBA-8C6B-865C3CE3E2A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694EB-52AD-8914-6CFC-39048DC8B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38DBC-93F2-63A8-E12D-17FE57AB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4A46-8FEA-414F-9702-6804E298C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58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BC6C-9BCF-BA15-EE56-B4F188F8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00ADE-D654-D619-BA99-369388D43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2ED9C-7B27-78C2-1443-2A538BCF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7B44-B5BC-4CBA-8C6B-865C3CE3E2A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B1E90-D6FD-5F88-3EF4-8B38E646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F414F-1384-8FB3-188E-9FAF4A7D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4A46-8FEA-414F-9702-6804E298C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94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AEBE-2532-52BC-9302-F1668E3C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F1E38-7091-7D6C-FFD7-FAD5F9C99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4C106-CA90-4245-BB28-D889737D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7B44-B5BC-4CBA-8C6B-865C3CE3E2A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A2091-84A9-8C37-2A6D-9DAC4896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DCFA7-3591-6F62-021E-8F3228A5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4A46-8FEA-414F-9702-6804E298C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46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9CF9-ECF4-21C5-CDC2-EBE5C241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A4726-C6D3-F271-CBC5-813DD67F5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523B5-AD69-6639-C5B8-95C89DF4C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DEDD3-425A-8AA4-A556-545151BF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7B44-B5BC-4CBA-8C6B-865C3CE3E2A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56CAE-6680-4907-66A3-8C0D8970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575EC-66D9-6EE8-DE44-3C15662A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4A46-8FEA-414F-9702-6804E298C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60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89DE5-F6DD-E0AA-C202-510C29271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F50AF-D3FE-D86E-09D4-5D831F80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730EA-C4C8-D51A-3CD3-4C81389CF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D2813-6E98-A1FE-2D75-A03CF45A5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37CC5-A564-47B4-BBF8-9B414BA74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ACD76B-7565-FFFB-C6A7-88AFD074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7B44-B5BC-4CBA-8C6B-865C3CE3E2A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16F8A-2929-1FA1-69F7-8C7130AD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989A80-AB24-7376-016D-3D83DC7D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4A46-8FEA-414F-9702-6804E298C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73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35A1-397D-82E6-B628-77D28383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BE3092-C4B6-2DEF-82BA-C937E0431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7B44-B5BC-4CBA-8C6B-865C3CE3E2A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38EFC-C2B4-4AD7-4BD3-32A5F32D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1D7A7-D6FA-31D9-A35B-AC2583D2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4A46-8FEA-414F-9702-6804E298C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55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020B36-E324-2DBF-7565-82587525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7B44-B5BC-4CBA-8C6B-865C3CE3E2A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4219C-61FF-C311-DE43-F2916640B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43067-1380-4B7A-DCF9-A803F5592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4A46-8FEA-414F-9702-6804E298C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13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A2265-DF7F-BBEE-CFA2-AB1C7650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C9376-7DD4-7649-D4F1-56A3DB465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628D2-5B20-CDDF-E4C5-B9A4943C0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46B6C-995D-8195-9EC5-0CE9A00F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7B44-B5BC-4CBA-8C6B-865C3CE3E2A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B0F9F-EB04-48E2-038E-32667188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1C073-3531-063A-E3DB-3FF15737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4A46-8FEA-414F-9702-6804E298C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04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49D1-A582-81D7-6A49-1F6DE154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E57AA0-9D02-0AB6-DF8B-85318F8EA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96C9C-6FE4-B9FA-3634-7400946ED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60E83-9E0F-0EB8-FE95-D121819B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7B44-B5BC-4CBA-8C6B-865C3CE3E2A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B6520-3946-6ACB-7774-4C0DC6EA4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0219A-EA5F-43BC-CEF6-1B6C4CDF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4A46-8FEA-414F-9702-6804E298C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45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402240-58D6-DF8B-C3C4-983E1563D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0C976-4927-2DD0-0717-AD2144751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B612-4327-3B65-6593-920805565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7B44-B5BC-4CBA-8C6B-865C3CE3E2A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A54F7-3335-995E-BF6B-E818AD58B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2AE12-75D2-A911-A67F-716EFED9A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94A46-8FEA-414F-9702-6804E298C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84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5AA71B-0B42-CFEE-0198-19CAF5B57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03" y="2481130"/>
            <a:ext cx="10707594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5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5B99F9-5938-C177-2C42-DC7D57798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7883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916403-B3BE-BD8C-D78A-25A416C06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0594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DE5C2A-E6DC-C48F-BE29-D406335ED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2444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CCB454-8C06-9050-3104-F205D2229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8640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C932C0-2E9C-A6FD-6A37-C14291DC2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5086"/>
          </a:xfrm>
        </p:spPr>
      </p:pic>
    </p:spTree>
    <p:extLst>
      <p:ext uri="{BB962C8B-B14F-4D97-AF65-F5344CB8AC3E}">
        <p14:creationId xmlns:p14="http://schemas.microsoft.com/office/powerpoint/2010/main" val="302314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01FECD-A156-74D3-1455-81E75807B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3257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E79838-5E9A-A31B-B895-A82BDF5D7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81800"/>
          </a:xfrm>
        </p:spPr>
      </p:pic>
    </p:spTree>
    <p:extLst>
      <p:ext uri="{BB962C8B-B14F-4D97-AF65-F5344CB8AC3E}">
        <p14:creationId xmlns:p14="http://schemas.microsoft.com/office/powerpoint/2010/main" val="104196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9934FF-7274-D3F2-4419-20E29AE50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5086"/>
          </a:xfrm>
        </p:spPr>
      </p:pic>
    </p:spTree>
    <p:extLst>
      <p:ext uri="{BB962C8B-B14F-4D97-AF65-F5344CB8AC3E}">
        <p14:creationId xmlns:p14="http://schemas.microsoft.com/office/powerpoint/2010/main" val="328149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4A7EA5-B1DC-5783-E2D5-D00A146CA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9703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2025-03-01T06:22:09Z</dcterms:created>
  <dcterms:modified xsi:type="dcterms:W3CDTF">2025-03-01T06:22:17Z</dcterms:modified>
</cp:coreProperties>
</file>