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4D81-C937-142C-23DD-BB107DEEF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58C50-7200-E246-1F63-0CC2B07AC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C5487-E5D6-99C0-DDFA-39ED2CE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EA5-B62B-4AAC-BAE6-A69D4F4CF8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B1C95-A93B-9B6F-E537-3D56BD7B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0AE7-8C87-E23E-A654-CB76B8C4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E30-67CC-4679-8B4B-39C3CDC4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72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DA8E-4934-2ACB-D918-841DBD9F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1DE80-A828-2BF2-B993-6E318029D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D6A49-9F2D-8BE3-C7EC-EAA9399A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EA5-B62B-4AAC-BAE6-A69D4F4CF8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49AB9-7D99-D08A-8D1E-ED21B35C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A78F1-9101-B12A-F1BB-8619B825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E30-67CC-4679-8B4B-39C3CDC4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79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2F794-C296-BA2D-EA38-8AB100E16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F0566-37AC-E6B2-C794-9C3EE5198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D30D8-09F7-D81A-947D-2D470777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EA5-B62B-4AAC-BAE6-A69D4F4CF8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ED38-EF2B-83A8-2002-3577F328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FBA1F-3265-6CA3-3F86-E5F4BC33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E30-67CC-4679-8B4B-39C3CDC4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14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D2D6-5C2F-6BB7-FEAD-DA3D30D0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12B1-899B-6298-4B6C-875CE1CF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22C74-994A-F31C-3E53-3A20EAB7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EA5-B62B-4AAC-BAE6-A69D4F4CF8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C703A-85CC-4D48-7124-E0403794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D60A-5E90-647F-C01F-F7BBC1E5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E30-67CC-4679-8B4B-39C3CDC4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08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F7C3-AA9E-0125-3FC5-8140246E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3782F-B3CE-0148-BFE4-E70B6FE31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16AB-AC91-904A-49EB-F24D7A75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EA5-B62B-4AAC-BAE6-A69D4F4CF8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C1B9E-C995-CA77-5FC3-67A8D3C8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48955-5E8C-31F0-1A21-26F2CBD6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E30-67CC-4679-8B4B-39C3CDC4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40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6447-99D2-969A-8A43-B0926536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BC9C-47C9-591F-263A-6E96D3F1A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9FBA5-E74B-F6B3-724E-F96FF6694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8797A-0153-7D15-8123-CC6BA2AE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EA5-B62B-4AAC-BAE6-A69D4F4CF8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778A2-CC90-09B8-4A4C-A6939436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CAEC7-FDEB-A4CC-BFB8-0045C86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E30-67CC-4679-8B4B-39C3CDC4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1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1BE5-32D1-A781-A5FC-92C58D6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43ADE-FBB8-D682-6CA9-155BFA282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40464-DA08-9F47-5211-A002D8093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51F87-8511-44A9-1D3F-C929E6DFD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2EF04-A357-0008-F765-E19256D4A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173E0-B1FE-827B-85EC-417FE76A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EA5-B62B-4AAC-BAE6-A69D4F4CF8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39852-0E8D-3F39-20D9-029179C9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A08A4-14BA-18F0-3546-59F130AE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E30-67CC-4679-8B4B-39C3CDC4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61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E9DD-B966-A45E-6103-99D6EEA9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8C1E-E5B2-FFCF-501A-8944CB09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EA5-B62B-4AAC-BAE6-A69D4F4CF8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1BB86-6B6D-1138-0246-7E5DD256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F8E9A-915E-CF72-2D4D-2F63CCBE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E30-67CC-4679-8B4B-39C3CDC4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7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3A16E-26B6-33F0-5655-FFDB840A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EA5-B62B-4AAC-BAE6-A69D4F4CF8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B8E74-694C-D400-523E-BB368401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F5B5F-E276-B8DB-7645-916435AD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E30-67CC-4679-8B4B-39C3CDC4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0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FFA9-A6B3-58E4-FA38-140286B2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DCB4-F769-0EB8-D7B0-4FA71BF1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92F9D-2853-8273-9914-76CB4AA60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584F8-9AC0-93BB-6CBF-04224159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EA5-B62B-4AAC-BAE6-A69D4F4CF8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4D6E0-B6D9-8DD2-5BFA-F3C7C380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4F06E-4760-8BAA-B306-3F3C25B7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E30-67CC-4679-8B4B-39C3CDC4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70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6A4D-1AC9-52EE-B1F4-4E2294E7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106C7-B062-7767-5F86-DBEBC2910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43C09-DBCD-6CDD-BBA8-DEDB6FFBC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6F9E9-CBC7-1F43-1A63-3C3212C9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EA5-B62B-4AAC-BAE6-A69D4F4CF8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1A98D-6DF7-DC45-16DA-CE6D0185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BA530-59EE-7A4B-B6F9-F7C93ED2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5E30-67CC-4679-8B4B-39C3CDC4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1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6316A-42BD-0EA6-3065-87FAA33F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52BDA-5E01-759E-05DA-5FC3786A8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A2A87-3845-854F-A76B-2B873B52B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7EA5-B62B-4AAC-BAE6-A69D4F4CF8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6362D-45E4-8F85-C2B1-B8215F86A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4841-8293-7BD5-32F7-097E309F0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65E30-67CC-4679-8B4B-39C3CDC48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60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FFCB02-B1C3-2876-5169-81C64EE63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9504"/>
            <a:ext cx="12192000" cy="20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3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923369-6A1C-3DF7-32F2-4931DB262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7508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52F9B6-FFF3-F11D-39FF-68E1F3CDA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8443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F45BB-BB2C-6ECE-DA81-06CAB817B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1681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17D16-067B-0F0B-5C65-B6D3DDD11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0"/>
            <a:ext cx="12166048" cy="6858000"/>
          </a:xfrm>
        </p:spPr>
      </p:pic>
    </p:spTree>
    <p:extLst>
      <p:ext uri="{BB962C8B-B14F-4D97-AF65-F5344CB8AC3E}">
        <p14:creationId xmlns:p14="http://schemas.microsoft.com/office/powerpoint/2010/main" val="35404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2025-03-01T06:38:08Z</dcterms:created>
  <dcterms:modified xsi:type="dcterms:W3CDTF">2025-03-01T06:38:17Z</dcterms:modified>
</cp:coreProperties>
</file>