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604B0-F00B-2527-90A9-AE42F02F0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899B7-6345-4020-5D93-DB0956A71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918BA-232F-6F9A-30E5-EFB4433B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808EC-CE15-136F-E9F9-B806DDA9F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5DF82-587D-91B1-E63A-B5297777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46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D8024-BA71-2112-335E-F752F926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180EA-F4C7-B81A-FC94-D3A2E92EF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C53F-8879-FBA0-1147-DCB1B212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5DB6-6376-DDC4-97F7-CF26D3CB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8ACBF-5733-1A86-1490-8B3B3FB7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0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9C498-C5CD-DDE2-7911-A0F73A4207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A89A5-7D5A-FBF8-6AC2-07E0B859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610A0-92B8-FA0B-AA55-DD3FB7E93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AF1B-27A9-E73D-BB24-9199690B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C9966-3412-A729-3682-FA5009F6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0438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3D065-461D-CA29-9A2B-83EF2547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C43DA-1AF2-F0F8-DE2D-129509F66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EA92D-7B1F-AA33-E087-3B9D32445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90B-A36E-ED8A-0732-592F7A8C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837BC-7D87-E645-7B8E-1C8678928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1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1725B-F802-300A-3DDB-10009E5B3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E7AE7-47BD-9568-9653-A4B8755B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E0BC0-077A-1835-2091-608F3C7AE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59AA6-6EA4-170B-FF8E-46B4E0CBC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E655-56A5-7EE6-C730-D5A5EB5A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18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45A3-5F2C-3EF5-7DF2-848FC87AF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1A6D9-F5F4-8C7A-0983-CA6E9FCB2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3925D0-E0C2-CD43-ECB5-78F2C70F6D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875C27-135E-9BC5-1FE1-7B297222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FF9EE-D00E-294D-A658-A796C6B21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89CD69-8CE8-7EF8-1096-8C13EBE57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217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BEBEE-9013-652B-BBBE-1CECF39AA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0E56-4CAD-C648-A2A5-BB89A2F7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0E95-B76C-BEF2-FE71-8F6E00C8D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1AB8A8-ECE2-1D50-B1E6-BE3682F0C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5520B-5514-7B19-FFB7-8FD030DF9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C08CDF-8399-8692-075C-9171E5CF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239A75-67AB-26FF-0EDD-9DC6173EE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C8B8F-30A8-C5F0-6ED6-91237B475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161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C1DA-79E0-DC6B-0BE0-B0FB402F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BA4EC-17C1-B00B-43FB-31B7097F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0B0C1-779A-5637-C2D8-F2455E9B6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6085BC-D79D-EC6E-3666-923FF22D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909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820740-45E3-6A1A-C560-FDEAA3D2A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18C466-3DD7-A64A-825F-083B0813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2912D-282A-736F-6615-2C0D40395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368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6E0BA-34CA-2E19-8879-030A7F99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5895F-B1C1-BEB6-9799-D1FBECF7A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6846-7607-FC52-A549-8E3F876E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3E7B2-D48C-1106-5B2A-BC09FDF3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FE998-0EF6-9074-08D3-E3BB7556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15778-527D-BD44-AE4B-6950BC20F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49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8B30-1CFF-F56B-3DA5-476E64A8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C34CC-85CF-35B2-2DA1-1ED7ABF35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AEAD8-28FF-FE04-1C0A-7255DB06B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3A480-9A84-5710-D6D4-DD1F9A26F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2F98F-F96D-9A9C-CA13-B08165AE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BA3CB-2791-14A5-8176-E4CA31B8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70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378EE-E8AE-E36E-F6D7-880E7C4E5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A520-EA4E-AA07-84E1-6FEEC7EE0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62179-4DE3-EF6B-7C4C-4351E2BA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40FE88-82D3-436E-896B-DC05CD8776C3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7473E-B197-CEEC-8E4E-90918D08A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8BBC2-0292-123E-1D3F-AD079FC64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18F1E9-FDBD-4FCF-B8C7-EA4459359F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40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EAFE-FD49-F266-C37A-F4144988A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ED9D5B-E77F-CA66-9F68-C58234CCAA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F4824-EE15-9476-3344-8440174EC5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07" y="0"/>
            <a:ext cx="109549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9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01F025-E200-11A6-CC68-978D26920E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3150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EF7F2E-D551-A97E-7CAB-467D4E705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1024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E6838D-AB02-1E5E-5A44-5FC4815A84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</p:spPr>
      </p:pic>
    </p:spTree>
    <p:extLst>
      <p:ext uri="{BB962C8B-B14F-4D97-AF65-F5344CB8AC3E}">
        <p14:creationId xmlns:p14="http://schemas.microsoft.com/office/powerpoint/2010/main" val="67491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2025-03-01T10:04:05Z</dcterms:created>
  <dcterms:modified xsi:type="dcterms:W3CDTF">2025-03-01T10:04:25Z</dcterms:modified>
</cp:coreProperties>
</file>