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7B28-85E0-ABE9-1939-051C541FB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868CE-6DC9-BA05-1737-8AFF3BD29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01796-A884-7D17-C4AA-113B62A4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EE7B-157C-473F-99E5-798D8DD34DBA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2A120-EDB3-F36D-5FFA-ABBB35C5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0C149-EF48-7EC4-4A00-38FBB376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0085-063B-4ECD-B1C8-D006264FE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15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B3D4-D218-FA33-8DC1-CC77D823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30325-455B-3933-83DA-BEBCD9C56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9F621-45ED-7178-9509-33396E18E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EE7B-157C-473F-99E5-798D8DD34DBA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A69AD-802F-1E7D-80BE-244ADB38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6264B-9566-996F-ADDE-73884A18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0085-063B-4ECD-B1C8-D006264FE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58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AD2F7B-090C-C1DF-8C66-CE7BD0CF8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233C5-DD06-199F-AEDC-D8C5CCDAD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D5D35-D838-22A3-4EFB-F5A35214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EE7B-157C-473F-99E5-798D8DD34DBA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33790-9FC0-62B0-16ED-7436680C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1B315-137A-69B0-39B3-3F46F974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0085-063B-4ECD-B1C8-D006264FE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96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3996-D49B-ADDD-D9FD-9F5A0535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88D5B-A804-92A2-5FCB-396DFF43B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42754-631C-C2D2-0D54-EB7F8080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EE7B-157C-473F-99E5-798D8DD34DBA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F0FBE-D0AF-B3E6-C6EB-94BBFA78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C68D3-308E-6D73-F8FD-6638D551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0085-063B-4ECD-B1C8-D006264FE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08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78FD-7C8B-E3BD-E444-471C658DC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83DD0-7317-E93B-FC58-0B63A52E8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81611-F829-9AE0-9188-71B6350D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EE7B-157C-473F-99E5-798D8DD34DBA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49651-EAB4-F6A7-91B8-EC028B40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0BFA1-DD85-9BC8-5CDE-8AAF380A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0085-063B-4ECD-B1C8-D006264FE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97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AEA4D-B057-2654-96D3-5758F8E3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A60B-84DA-780C-AEC9-44991C281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9D261-89A7-97B2-6C20-9E99CB8B3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8BBA1-B7C3-E7C5-3744-14AD3A44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EE7B-157C-473F-99E5-798D8DD34DBA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A9BC3-6618-0A96-92E1-EAC400B9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16F07-A89A-B34C-DFA6-EB89672D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0085-063B-4ECD-B1C8-D006264FE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27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CE941-8066-7779-762A-87731BDD8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9400D-A1EC-A351-D218-A9CFA976F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BA08C-D6B8-6BA8-464A-C053CAD5D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5632F-F45A-256D-FC1A-4F9A0E43A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4982D-5E01-5B28-3289-4D85D18A4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7AC945-2D10-89A2-D278-1DD8D062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EE7B-157C-473F-99E5-798D8DD34DBA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55EBB8-43C2-BC78-0804-FD812F05D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F9EF10-57F4-5810-DF7E-252FF64A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0085-063B-4ECD-B1C8-D006264FE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99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A2A4-6B3D-42B5-13D5-E4F5DEB0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4C1EA-E008-F15E-20C0-4EC3FE7B2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EE7B-157C-473F-99E5-798D8DD34DBA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6E956-9D32-E121-2444-2E9CF404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990FF-00D9-4BE8-FAB2-A854FBB2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0085-063B-4ECD-B1C8-D006264FE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35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C45D8-E446-1675-9B7F-CF52A1CE7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EE7B-157C-473F-99E5-798D8DD34DBA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29378C-915A-94B6-92CC-05236356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40F70-2B01-B076-4868-696660BA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0085-063B-4ECD-B1C8-D006264FE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11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11CA0-8DCB-44AF-4B48-5727CCC2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01B34-D26C-51AC-0A72-45A7A3FC3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9ADB3-9DA0-CA81-44C2-63CADC829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76B74-04E1-770C-96A0-6008A323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EE7B-157C-473F-99E5-798D8DD34DBA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E65D7-967B-D5A8-CBE0-8D8BB1C8B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FF047-4FE3-FF79-8BE4-AE233DB9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0085-063B-4ECD-B1C8-D006264FE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96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337A-77CE-EE5D-D64C-59ACFEF1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EFAF94-3D3D-963F-0FC2-7F256474D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0C83F-E1E6-9353-7D04-384DE6898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56D1F-D5AF-2C2C-F9BC-6029F0F79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EE7B-157C-473F-99E5-798D8DD34DBA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6EC90-28AF-4BBE-05A8-C7B651984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901E1-BF48-CE58-1CA6-E8D1A7FE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0085-063B-4ECD-B1C8-D006264FE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59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2A35B-B308-746E-DD3B-FF27C9841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7962E-564E-7099-1B32-CAFCEEC57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50207-957F-1944-078E-D7014F460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DEE7B-157C-473F-99E5-798D8DD34DBA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1598F-6649-C0F2-AC6E-AF21ADA19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F9CDA-F671-3596-EA9B-65DEEEE18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0085-063B-4ECD-B1C8-D006264FE9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65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2BFE-25DE-659D-2F71-3B47BC009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B3640-AF3C-0D7C-4881-51A5385972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123098-ABF9-754D-8BCF-D658956F6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400"/>
            <a:ext cx="12192000" cy="561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1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E9C9EE-1539-BF7B-4CD6-47F8B17F1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0982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EFA3-0875-2311-3079-3A7ED9B0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72056B-7E28-274E-C513-ACADE8BAC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65" y="1825625"/>
            <a:ext cx="8803870" cy="4351338"/>
          </a:xfrm>
        </p:spPr>
      </p:pic>
    </p:spTree>
    <p:extLst>
      <p:ext uri="{BB962C8B-B14F-4D97-AF65-F5344CB8AC3E}">
        <p14:creationId xmlns:p14="http://schemas.microsoft.com/office/powerpoint/2010/main" val="425922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2025-03-01T10:13:12Z</dcterms:created>
  <dcterms:modified xsi:type="dcterms:W3CDTF">2025-03-01T10:13:50Z</dcterms:modified>
</cp:coreProperties>
</file>