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DDC-B164-02AA-93B9-52DBF2BC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67B4C-FD6A-9F2F-7D77-A44847975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3D14-B872-CAC1-CB63-CD297E6D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4E210-E1DD-6746-FD95-2696BAB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0F89-65FB-1364-F465-64DBDAB3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3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33D5-01EE-5431-3925-3DB09A8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C98A-F176-CB86-86DB-4C1FBBFC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01A30-F7CE-C476-208B-D4772918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0F8F-6853-8329-8AEE-B2D899FD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ECE9-2540-F4F4-594D-53985E88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5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6C7C7-C304-1DB0-31D6-71AD4DB60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7B7DB-165C-F4A6-191E-0BF5DDAA4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C5EB-3127-4933-D676-0B3D2590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081E-4394-9FC4-09DC-955D98FC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7D7C-0EEF-8FFB-F216-C36BC5D6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6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1705-2C4B-F3B7-5B62-A04FC127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875-717C-EFB2-A007-2BBAB29DA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9C41-9592-9150-25F8-A2D4F9D3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3E80-D428-5123-778D-FB566F20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509-C211-1989-7EC8-947C74A7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5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A876-F684-002D-6863-8723AD12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F350-D09C-2894-F2EA-58D2ADA5E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99B5-9102-3012-0AD7-58B3D54F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555B-E846-2E26-D142-CBC61D22A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1984-B980-6DC5-48A4-589E30B9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4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C30C-C16A-6235-A7A5-1226BDAE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57E1E-54E9-2F16-F8BE-6918720C4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69B86-FDFC-F636-CCEF-2EEEC4B0D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5808D-37E4-4375-01B5-3BE7C31F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822AF-0F58-D419-FD5F-0A86D5A9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EDB99-1AD9-1A28-4382-062CE1CE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9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2549-992F-369E-AC18-91F42C41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6103-A618-4ACA-FED4-DFC86A3A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2AB7-63EF-5225-BB1E-15C650E8A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3B3D9-94A6-20A8-05CB-4F0932FD0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6C7E5-FF4A-8577-1584-231D075DE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BDF55-43D3-D686-B9FB-7F5851A9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EC7E8-7EA1-7270-5509-B9C96A8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E4A5A-2D0B-E992-70A7-5F2081FB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11C9-67EF-FE52-EC66-7FD50CD1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DF47A-B5B6-95BB-68B5-921C92D3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8722D-9827-47D9-EA04-6256DB01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B2FA9-CD70-B1A8-757B-FB78DDEB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5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98FE-CE5F-7811-97B2-55AE579E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46B89-C018-BE97-FA70-D105FF5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874DD-6934-02F6-727C-2C907C3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BA02-D994-CB65-1B46-D8A076E0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AB6C-CFF9-24D2-CF36-45568457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05B9F-B6CA-3312-04AB-EFB14DAB6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2190-76CA-ADD2-E417-B7B19948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70D9B-8DB8-6514-C61F-8E817742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40BB-3BEC-D2AF-1DDC-980A8911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00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EBB7-5B9C-D5BE-F9BB-B4F6C4BE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C8FE8-441F-9D4C-27DD-A36EAA2B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61DDD-4870-1EDE-42B6-64DC445A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C1831-E4A5-1ACD-FF38-E741DBD7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E8BE-4497-F599-7D99-95802B7B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6E0A4-3032-F141-FD1B-AA11D9AB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6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81BF0-E863-047A-8FCD-A1A70BFA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77EC2-E57C-C83E-35F5-454B8DD0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1989-A0A0-BA80-6BCA-F66BD374E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ACAF-EDF7-4BB9-BF85-69FE9C0F6D84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C23CE-BCBE-682D-93A7-4C9C3AC4F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3800-57FA-E0A5-7758-EB574EFE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1A5A-EFAD-486F-88CB-BBF4222E4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BC52FF-4B17-B9F5-CB40-2FB2FD4E4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2071498"/>
            <a:ext cx="1061233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9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8AF7CE-DCB5-2B4E-D3E2-E7E08D958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482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8972A8-5555-49A7-B122-430610B7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399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9F25E-E00A-40FD-663B-648AF3CAD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87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B96B8-9148-1C78-7F94-019225B7D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1198"/>
            <a:ext cx="10515600" cy="2660478"/>
          </a:xfrm>
        </p:spPr>
      </p:pic>
    </p:spTree>
    <p:extLst>
      <p:ext uri="{BB962C8B-B14F-4D97-AF65-F5344CB8AC3E}">
        <p14:creationId xmlns:p14="http://schemas.microsoft.com/office/powerpoint/2010/main" val="347844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2025-03-01T10:21:17Z</dcterms:created>
  <dcterms:modified xsi:type="dcterms:W3CDTF">2025-03-01T10:21:24Z</dcterms:modified>
</cp:coreProperties>
</file>