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6A60-2063-DDDD-47BC-2A39F786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F8CC-5CFE-2FE1-BA16-497B545C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CDB6-50FD-E29E-3D6A-FFB3C992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BC57-FF5B-01E9-4FDF-0F4648F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292D-EA76-A17B-2CCB-902CD5DE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2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3074-9DB1-44A1-D146-2506C0E8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2B67D-BB02-91FF-3877-99F5F7BF1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CF3F-6987-01F4-9B69-A890B5F4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0DB5-45C2-39BF-75B8-7605CADF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6D5C-B2CA-3751-114F-F6AA4F3E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2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0A9F9-FC8A-43E6-9604-25FC2B639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7DB48-E140-C542-0626-F4C25F5B1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F05E-0CE8-0B5B-14B7-6C2A906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2F05-689C-79CA-85A4-5FBF3CCA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2194-B997-0F94-EF1B-063C7F8A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2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E914-17E3-057D-9D6C-4C7A133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0616-E953-20B3-A761-FCFB90B2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7A8C-94E8-6DDC-CEBA-D750A4B9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5B12-1914-B15A-28F3-DC525E4F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768B-EFF1-EFA5-87F9-404128CA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66E1-BB68-6FAD-DA1B-1D1B697F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CD0F-89AF-E315-1128-002FC9C9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51E8-4D58-9C7C-B2CE-A2391A7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CBC6-40C9-485D-11FA-9FDD648A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8F28-ED5D-A0AC-E973-91AD0F0F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6242-B580-B07B-0457-80E55971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8A98-9C1F-C06A-9280-825AC6B81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0D747-54A2-B584-72E7-CE13E333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6A50-D9C8-595D-34CE-2DFEC971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8109-3803-C653-AF68-986E272D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AB210-33F3-C1C6-CE69-F66C721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F898-579D-11E3-2389-64DF0397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2538-F9D2-A958-66D8-60D34085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0F64-329F-DBB5-ECAB-3ED1CA7C5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D7F8F-E13B-60CE-F77F-45F57D1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D786D-BBCA-B71D-EC4B-D0D996AB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3DA1E-495A-C854-4753-44D7DD2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57E62-532C-D718-415B-6ADA844F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9D2A6-ABEF-27E0-A1CA-0A1595CC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29F0-17F6-0AAC-1188-65FC8D49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B520D-264F-7F2C-004A-E788B399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AE0A-BD8A-F28F-D860-C98A26A2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202E4-80FC-376D-7AEF-8B70A5F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0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E61D3-5A02-6558-B5B7-8C3D0AC1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567F6-A456-C774-57F2-D1323B5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A8E3-6E54-AAA8-C952-4409C972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ADF7-E0B4-BD93-BD84-9B9A2D21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FD83-CFE1-0080-9360-565D6ED5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78BD6-75CD-9078-7566-DC4A0D0D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5B91-BB0C-3A25-3B0B-3901515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6EA6-F9E4-44F1-471C-EDF80D5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6164-9C1A-A811-A731-87F5B01F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A1E5-D591-C454-E353-7CBFAFB8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BFFD9-CCC3-AFEB-93D0-9D9C84710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FCB4-0467-CAE6-8EB3-CF0EF250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40B2-57CC-6D36-E663-A6CCE4E0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7553-9C08-A51A-2DB7-E7A52EF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9D5A-C39D-A689-EB42-557ADCB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CCF1B-58D8-8A68-EC4A-19335AD9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C0CF-76EB-6736-7207-FA7384FF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DCFE-5B6D-1F27-0A6C-1A70A6872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6E5C-3F7A-490F-9C7F-51A4CCE891F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6655-0AB5-71EE-D9AB-C864CB02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224D-4881-A4F2-5054-489EC904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0BD0-5B0F-4F07-8836-606A0708C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6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99AF-EF98-89B4-ECB8-F4D0CC5F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4C384-0AD0-2CA1-A273-CDC396BA9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73E2-F7E6-4EBF-A780-C893E5F5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012"/>
            <a:ext cx="12192000" cy="28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23CF-F608-62FA-2F36-347770C33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34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49A63-9315-A315-5A98-4D368963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53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2025-03-01T10:32:28Z</dcterms:created>
  <dcterms:modified xsi:type="dcterms:W3CDTF">2025-03-01T10:34:00Z</dcterms:modified>
</cp:coreProperties>
</file>