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3191-954B-3031-327C-CCD1018A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7F109-0A51-19A3-5C9D-D43F8004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43B5-9960-5AC3-7BF4-5FE391FD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FE75-5FC5-CF17-D481-21F2F027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82D7-3224-E244-CED2-6D11A2F9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4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A2D8-ABD0-2129-7112-EDAAEDCE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F9E1B-701A-4122-0B8A-A3C785B0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1875-588C-6C2B-5FE7-A8706AD8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62AF-051E-C9B4-7CEE-E06807C1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E2C1-2620-46E2-6C02-6666514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9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E4EFF-BC84-FA7A-8F7F-DBECC112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B6B57-D0D2-AEA4-71F3-BD2A3E29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0C01-69EE-E737-C556-BC9DBF59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B1FE-84C7-A191-305F-C0DA1B90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7BD5-D822-705E-9D93-93642046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7C93-4990-508E-E0B7-1793B07F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14A3-0569-05B7-21C3-79817BEC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918B-034E-B293-1FAA-E4CB7B5B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4F36-C8B6-22D6-8F98-EA29E67F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150FC-6389-73C6-2DEC-77EAD8C7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A46-B6D7-3B6D-42BE-089487F9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9C28D-83DF-09AC-6BCF-487370E2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DF20-6F9F-5F04-09E0-FA9EE64A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9E71-F971-91BB-3286-6493DE12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2185-476B-3399-070E-AE521CD3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8958-3784-0395-DD79-0359C6A7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3528-3834-F1C3-8D0E-6314AE6BC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33CA1-CD7E-4D56-5DF2-51009EB9B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5570-9753-7313-8D16-173FB08E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7DEB-C68B-966E-EB79-6B9D31FB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0801-0E39-A220-A1C3-4039A209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7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888A-5FAC-1C6C-C1A4-EC9CEEE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C6EF-DE78-6D56-C9D5-B11C7DAE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5F1E2-1A9F-3BF1-3395-243D402B2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FDF5E-6C6B-6A93-2738-CDDD448D9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2BFEC-FAF5-AEC2-DB58-852F560F6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C9286-00A2-D7C2-82EE-4F1B22ED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9DCF0-8353-FDD0-6AED-13E5DB37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4D770-7943-BE7F-1E16-D3633B8A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4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75B4-63D1-6225-FE31-A4155C03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E4439-309D-0A52-F777-8B0D1626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4833-7EF5-45E6-47A1-9672BE59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8712-736C-37F4-322D-C84B3B1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3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94981-BF2C-B397-1F6D-5D9CA1E2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E8F54-6441-4FDC-5DC4-B9A91568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85FEA-B7FC-6201-3325-7404D49A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9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1836-2CA0-9548-0C92-12F2FFFA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35EB-489E-26C9-592E-CA2AC9A3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6B0DC-5782-9433-C1B7-91B34CDDD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A6BF-3D36-5C4A-509D-3BA1090D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09C-4B87-AAC7-9365-A3D2D41C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2481-341D-6C83-424B-CE5A5C43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BE53-747C-384C-4C3F-4C43E21A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AE4CA-B6E8-D272-35F6-F8ED17AF4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871F8-BB38-4FA1-C1E8-F41645001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462C-C389-00DD-70CF-8F23FEA7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E6D2-B2B3-4B8E-6ABC-90804E48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A0BF-7AF5-5369-4BC0-A378A850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88228-D550-8D25-ADDC-4D552287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6171-E407-1051-79BC-C123BDB1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CF11-F4C9-A20A-5C6C-47AA4CC53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35A1-FEAF-4514-92A7-1AFFB564537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BF9D-DC6F-822C-182E-F2D9F9B15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C39A-B0B3-3BD9-8C7A-A36C7AB91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07470-312D-4155-BFF4-C3EA3618B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1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F3D5E-A638-9CED-FBD0-2E929CB5B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83" y="2266788"/>
            <a:ext cx="847843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0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1D4AA-9E39-23EE-B42D-34E7F5043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525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84B33-3AA6-153D-C3C7-EECB59968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2390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8C664-1F6A-2A86-5851-FB11F13EE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85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3D201-6DEC-4ACF-305E-455A984A3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8791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4062C-FCCF-B9EA-89B5-E8852E996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2" y="2072340"/>
            <a:ext cx="9926435" cy="2029108"/>
          </a:xfrm>
        </p:spPr>
      </p:pic>
    </p:spTree>
    <p:extLst>
      <p:ext uri="{BB962C8B-B14F-4D97-AF65-F5344CB8AC3E}">
        <p14:creationId xmlns:p14="http://schemas.microsoft.com/office/powerpoint/2010/main" val="376213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47567-D9FF-11E0-E699-992725DEF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82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90CCD-5070-5C63-8EFF-0C855F15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5063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174EE-8792-EBA7-C2D9-8F93A458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147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FC0EB-7A03-7195-99AB-91FFE223B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225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F6E79-B8A4-1DB6-0862-73FF7C8D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0702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2025-03-01T10:49:37Z</dcterms:created>
  <dcterms:modified xsi:type="dcterms:W3CDTF">2025-03-01T10:49:53Z</dcterms:modified>
</cp:coreProperties>
</file>