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A267-D82C-0D26-A371-A15EE680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6C18-CFE2-4D5F-2DB9-2B5FE5D9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DA33-DCDB-9331-FE1E-3F944424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9FA4-6F0E-BA30-2DD7-8B1BAA91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41D5-617C-178A-BA04-2D38A33F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9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056-2824-FA0B-2DB3-C44FE06A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AE57B-5865-4621-476F-55EC70E14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C7C8-2F71-0B41-EDCE-DC460241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EE7A-0B32-080C-3353-E38F382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1FE0-B4C8-5384-8678-DC388801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206EC-E79C-EC16-87A7-8865D451A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1FA54-B16F-FBC3-5556-F3E7E96CD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5692-B7A5-C14E-1028-F7CF08CE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4037-60B4-D3AF-66B3-4C88F11B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C41D-C13C-2847-281B-DD5300E2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D96-EA25-BAEF-231F-3FBED1EC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7208-8BED-33A6-D842-A4D675A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4095-7B9B-F3C3-C104-54822846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6529-554D-6FF5-E4EF-82B80E2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8E875-25FA-6F19-0107-25DF1609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8BD6-E22D-E5D0-3406-F25B5F32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A511B-7799-6309-64B9-F4FDAD52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F1FD-26A3-1460-FF62-25EF5B7F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6B7D-D1E6-44EF-5394-C0C50157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4036-851D-07CB-62C4-4AA43CA1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6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61B4-437A-7A38-BFDE-E55C7E8B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3580-1DCD-81E7-6A1B-24AEE622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9B981-BDDB-05A2-7340-2E0BA3E8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C1882-27B0-4D8C-FFCD-AE370FBB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4FB9D-0E8D-99EB-AA34-25251451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3D66-89D8-F773-1B85-5838F65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7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7BE-3288-CF64-FAF2-1F177437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DD66C-C727-C3CE-0FD0-A5C688A6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73476-5235-68CF-94E0-AFBA2D3D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4699E-AE7D-BF43-F521-D1FECDA64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95495-1CE7-4CF1-48B7-2AEA62843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8971F-0B70-CA9F-485B-1C5D7C19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F8E23-7D44-95B3-8111-5964B92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69278-61E6-4ADF-4E93-5D7FBE9A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6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F846-EF26-42FA-AB6F-FCFA2E1F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1EAE7-2CEB-DBBA-040F-522B6378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DA2BE-F174-2645-3553-412267D0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8D4AF-D0EE-9CE8-9BD0-A727B7A3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7E667-8EDD-10A3-6E0A-04119776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BB89-1985-C56F-5BC3-FFC39856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1ABA4-9445-2BF3-4F04-526540DB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72F7-4E06-404D-709D-A8A7DCC4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8AAA-53AC-979D-7B4A-D07B5A8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586C-0BEF-2F15-2B6C-4370B519A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31872-87C7-1BA9-42D3-F21D3AB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5410B-684C-BD2D-A102-7419932E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4A2C-681B-09C5-46D3-30E2AFE7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2993-710C-3A3C-56FC-4E41AE14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F6706-0D3B-483F-6586-DD2FD2125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1B99-5375-144B-4465-93A86A47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465E-69ED-32E7-0CC9-D108BC28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4C6AE-3E1A-848F-3F52-B15B16AE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EC5C-791D-B3AB-6FB2-E732E0F2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3E3F5-5878-3C61-494C-11BF48A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E441-5336-B52F-1962-35371082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FF5F-9DF0-5C27-8F3C-336445F6F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10A1-C8C8-4AB4-B6E2-8CCE9EA43D5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97E9-421E-E256-534C-21B9CD4D0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682A-59C0-9B55-F22F-DE38C639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A5A3-E11C-41ED-A2E4-CD3553A15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936C8E-5181-EA10-2733-1F86C8F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050"/>
            <a:ext cx="12192000" cy="25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5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595AB-A4EF-251F-1B8C-2F5692DC8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6051"/>
            <a:ext cx="10515600" cy="2415857"/>
          </a:xfrm>
        </p:spPr>
      </p:pic>
    </p:spTree>
    <p:extLst>
      <p:ext uri="{BB962C8B-B14F-4D97-AF65-F5344CB8AC3E}">
        <p14:creationId xmlns:p14="http://schemas.microsoft.com/office/powerpoint/2010/main" val="3726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3BC63-E4FE-9BDA-D263-C6B742145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67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9FE48-F902-ACD9-ADAC-0D0ADDAA4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35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90AB-A64F-80AF-ED2D-9AAF21F05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078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2CD3D-0BBD-6636-BD0B-8A4C4501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873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EFB70-DF17-05C5-2036-D6225F601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5093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0F541-81B2-07EB-3480-1E9DF821F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2518"/>
            <a:ext cx="10515600" cy="2852963"/>
          </a:xfrm>
        </p:spPr>
      </p:pic>
    </p:spTree>
    <p:extLst>
      <p:ext uri="{BB962C8B-B14F-4D97-AF65-F5344CB8AC3E}">
        <p14:creationId xmlns:p14="http://schemas.microsoft.com/office/powerpoint/2010/main" val="30286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4E2D7-A959-D62F-4067-CAE623DDB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7703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2025-03-01T11:08:26Z</dcterms:created>
  <dcterms:modified xsi:type="dcterms:W3CDTF">2025-03-01T11:08:38Z</dcterms:modified>
</cp:coreProperties>
</file>