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EC7E-904F-8B9A-9E19-A16B12097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2FC4-8977-32BC-5553-5BE6D8F0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C5F2-A36A-C9FD-A54F-24BE554D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991C-8B54-4194-C7B1-B694CC96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ABAC-E816-C843-FA0E-10C3A792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648-D434-D16A-620E-56AC625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44ACB-B448-91D0-9D9E-E521BDC1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3B5C-1955-E42F-4692-10EE79AD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F611-F50C-468F-55E8-4971D6AF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6ACC-8A6D-562F-DD4C-4EC9282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3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B3D63-4D28-DB4B-697F-C6FF2E003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2340-CD30-7F05-42F0-6AC3A311F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1B5-3853-7ED1-B329-D3292631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2097D-D6B7-C19A-E336-248BEFCD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C1F8-7CFD-EB53-670E-E5D04187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4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F617-C9F9-248A-9EA6-A5232D22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B5F1-AAB6-D84A-9F32-4CED246C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7212-07CE-0B77-15D7-7955AA1E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B29A-C69C-8415-65AF-B3712600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62BD-37B4-E273-41BD-68E8DDDF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930B-8C04-71ED-D89C-E82073A6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2488-6081-EACA-F8B9-C0752C6D8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2715-68D9-A512-C178-9F9BD153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58AB-C1A9-17BC-B3FA-633D7CBB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DA7F-F341-AEFC-7A87-F44AA03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5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E7A-BD8A-5CB8-8141-86B294F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D127-74CC-E818-E4B4-EF3D43CE8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0F3D-AF61-2D38-6248-28E467E5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EF32-8108-89E4-040B-98F3BEC6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2696-AF1B-C162-3BFA-8DCCDC79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1991-C860-A1C8-597C-09A251D3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6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4B9A-5A9A-23C9-9A8C-D79C46D3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032E-DC53-4B5F-7694-7977D0C8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FA048-F97B-CB9E-E6DD-CD2118759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B15EC-E14B-06DB-D4D4-0427976A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FC281-5618-E952-892C-71380CF13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C2EBF-FDB5-98E8-786B-EB315BCF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E63B0-4F25-B4C7-EE66-C7E4BD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97A6-C3A3-9428-6D45-A0F18FDB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4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331B-FDFF-D1F4-1ABE-4994322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1A64C-0D0B-9E17-4269-A862E1B0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FF4D6-8C4E-255B-B587-5D58E39B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FC6DD-494B-E137-99E6-B2EA86AE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A2B02-8BED-D101-D421-BFE7B43E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12D7-F62F-493B-9BB1-05A8D8A2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D00B2-4078-2C34-3B5C-BB6BFBD4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BBAA-8AE1-E70D-9EC2-2E4D3FFD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CA31-B991-EF50-7D65-96414224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A5ED3-CEEE-EDC8-CA0E-A182B0AC4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0B94-020F-64EE-3272-6AA04468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DB25-8BAA-5CA7-413A-20CD95C1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CC2AC-07FE-5F4D-F1F0-F2AF28B8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E18A-BD32-B549-3E0E-D3A232C7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0C97-67F4-5B17-AEBD-01DCCD735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EC600-B90A-369B-3F3E-F0E5FEF7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88BD-FB36-8C72-4790-010D8ED1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D37A-1D21-B268-E0F3-8E9FADEB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609F-E286-F637-41B7-DB4DE9A9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0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63F99-981E-EACC-905E-D45E730B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3DE4-7944-44A6-C621-30DE7F59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5A8A-CD60-1567-2F46-3B9AFD9B1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7179-B206-43FF-88E9-6FA1A9153D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31EA-A042-DFD5-DA0B-32D04C6D5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CBE45-04A5-FB9D-0AFF-9E51DEF79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250E-48FF-4472-9FAE-943D5C64E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4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CF41-D2A6-99F8-933B-B50AE3BA0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55D7D-D5DA-62B4-F874-E07B7F3C6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0963-D968-291C-AB5C-67C88566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" y="0"/>
            <a:ext cx="11698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A865D-0C87-41B0-DA69-51A171DF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22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1A48A-729A-CCE6-970F-92560BFCC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58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89A93-DCCF-41C0-EB7C-E34EBAD9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7366"/>
            <a:ext cx="10515600" cy="2947855"/>
          </a:xfrm>
        </p:spPr>
      </p:pic>
    </p:spTree>
    <p:extLst>
      <p:ext uri="{BB962C8B-B14F-4D97-AF65-F5344CB8AC3E}">
        <p14:creationId xmlns:p14="http://schemas.microsoft.com/office/powerpoint/2010/main" val="33923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2025-03-01T11:49:45Z</dcterms:created>
  <dcterms:modified xsi:type="dcterms:W3CDTF">2025-03-01T11:50:47Z</dcterms:modified>
</cp:coreProperties>
</file>