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AE88-3429-02C6-16FF-854973D33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D63E3-2788-159C-93DD-9DC96275C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AD18-5E01-4C9A-2356-B0C90294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B16-7EF1-A6A9-528E-627BA733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DAD3-DE80-A967-00CB-DB48E8D2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D28-6B0E-49A6-8E0E-FDA9EDD2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58AD-6614-1F51-4710-8685B322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6CF2-D0CD-2C29-EA72-914C887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BB71-B80F-1D46-D8CF-89F9A7C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02CE-D3DE-A760-0D76-A4DFDDC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2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303BD-F525-1F82-226F-6E434B407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27729-7124-612A-F726-D1F0CA738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B0858-68D0-AD1C-2A1B-BCA04327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FC49-3D6B-4D5F-E73E-FC1F5D8F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976A-10F8-B4FA-A48F-61E521B3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BCD-B243-0FFD-62D8-C1B3E557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A43F-BB4F-C6AA-F6E3-BB79ABFD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3017-F18D-6F9E-315A-C2FD7DBE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C621-C0C9-6645-832B-FCF09C2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BA59-1B5C-DF9A-6F51-42434D4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28B3-6BD9-CD60-473F-C347CF41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79557-EE59-58E5-9781-D92355F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44A2-0353-5D41-CE50-397559E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3E97-9A48-23CC-2475-B4453FF6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63A7-8F9E-FF69-6FAF-C615E18C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5F04-479D-BB2C-6851-DDBA2E20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FA4D-42CA-04DF-69B9-BAE8E41C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CFF10-EE5E-FD4E-C7D4-B9386666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21FD2-DF93-6B4A-85D8-CC623848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95CE1-7742-C635-E4A9-115C940F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3EA8-7DEB-C8BB-9C69-660A25DD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1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C867-B8CC-6855-1F5F-1638C52C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9968-1D62-C54A-FA4C-E1DD829C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58F3-BD23-04C8-CCD6-BACE20CA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BE38-FAD0-4FBF-6F4E-9BCF237C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8B1E2-EFA8-77D0-7F04-0EEAA30A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2A3F4-414E-B5D0-35EB-1F625BC2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23114-48A4-EA39-DB6A-9F3B131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5DE51-8A1F-E179-C30B-3E611938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EBFC-9D39-5E25-CFA2-49FE52D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049A-401B-1D96-93F1-F8BDAA7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EBAF1-A92C-5160-5DBC-61FE4568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A37A-FF56-AEAA-FF77-8DB72D23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7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2D860-4801-6130-48E4-1D28846B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76CCF-B359-C273-16B4-187D496A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D2D4-8CD6-3211-ACA6-B3B86DE3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3FE-AEAB-7A79-673D-9BCF8033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2211-9EBC-2A15-E357-2748FA5E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0617-37E9-23E8-6CF7-535E3D1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5054-822B-3112-BC8E-3C0FF3FF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518C-7410-F123-ACD9-B4C65893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89EC-3A8D-1DE0-53AF-A6C07F2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46ED-ECEC-2565-98E4-886D312F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79C68-A072-00C8-1204-D0D1BE3D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A1042-D92F-3294-5F2E-2ACEDB9D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E9AD-3825-FE5F-6FD1-7DF48119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C7DB-8891-19B6-C43E-4AE09085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B6D8-2139-D87B-E2AA-85E6361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8D9A9-815F-966B-D81E-D2728BDD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2DD8-4743-C030-D422-3E52C606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8DF7-B859-E3E0-3D7D-7F8D1344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4FBF-8825-4407-9A2F-8C12ED42F7D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8FA6-250C-3E76-2FA3-525824E35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8031-0FEE-8DDB-276C-533B6E4E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851B-F1A2-4B4C-A92F-41DB6BBD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B18D-A3CA-DC00-51DA-0A6AB95F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2500183"/>
            <a:ext cx="528711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4FB85-1AB1-DABE-1804-4B678F055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470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B05A4-ED35-C4E0-9243-D16A8BD1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8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B0C5A-B8CC-1CCD-B6BB-C8A4C2CEC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179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2025-03-01T11:56:52Z</dcterms:created>
  <dcterms:modified xsi:type="dcterms:W3CDTF">2025-03-01T11:57:20Z</dcterms:modified>
</cp:coreProperties>
</file>