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F407-34F0-345F-338C-47E0DE132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CDFF2-B876-3582-1171-42408D2B8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5CC83-CAA4-BE9B-DE14-074945E9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0D14-8DA2-41AA-B06F-3EF295008C22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6D2B-367C-F3A6-684E-2F7526CD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1C552-D465-0856-7BF5-F56AE40C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8785-259C-4BAA-9648-3FFEC1ACC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17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778A-A3F0-4970-1D62-4FAFEB76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824F9-F19F-7D0C-421D-E86D61E25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52AB8-5B88-2A8E-6BE0-4006AE25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0D14-8DA2-41AA-B06F-3EF295008C22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498C-9AE8-0537-092F-1DCE6770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805A1-FCB5-719A-FED2-BBE24D21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8785-259C-4BAA-9648-3FFEC1ACC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46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B8A24-D0CD-9F9C-DB23-06C2B463D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A8DD7-CCB6-D08C-C45A-726B035AA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60575-79A9-4C05-EA2B-CF866E6C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0D14-8DA2-41AA-B06F-3EF295008C22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18C8-848C-0C44-2DD5-04266E79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D5DDB-2603-E3F6-098B-DC85C804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8785-259C-4BAA-9648-3FFEC1ACC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75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39CB-9E88-105B-C58E-5E6DFB19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E66A-D7A2-C3AD-7A8C-F3E38B1DA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48509-2405-B705-A2BF-D03A1CA3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0D14-8DA2-41AA-B06F-3EF295008C22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6373A-C868-8E2F-D851-6C3A8C30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7AAD-599D-F061-D55A-F7AAB2B2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8785-259C-4BAA-9648-3FFEC1ACC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36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CFF7-02E1-A585-4AFE-2BFEE2EC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A12B3-0747-6D44-78D7-1FBC125AE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BC5B1-C66E-86E5-ADA3-1D8E547A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0D14-8DA2-41AA-B06F-3EF295008C22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99A6A-EFF5-48D3-3484-A62A920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0DC8-DAF9-9BB7-0F3A-9DC54EF6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8785-259C-4BAA-9648-3FFEC1ACC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58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F019-7574-84BE-ABF2-044A7955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0C59-EF5F-A4CD-F021-459917E6F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E528F-339B-E895-4763-5068D3488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AEDDF-A8DA-78BB-ADA5-A1268D17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0D14-8DA2-41AA-B06F-3EF295008C22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C6DDC-4FFE-DB3A-65A7-7C40034E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3B282-972C-A313-8955-7F69F140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8785-259C-4BAA-9648-3FFEC1ACC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51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2AD7-008E-B14B-14EB-9DC41B40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69045-436A-94AC-938C-3165FA3B1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F633A-A5F4-D1E1-FEE7-11A4D0173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3C1D2-9A85-D424-6669-0858608C1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FCA37-92F5-F1F7-C739-2FF8A81D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EAD06-83BC-2A21-D9F8-A6F82AE40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0D14-8DA2-41AA-B06F-3EF295008C22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3A76D-3DFD-373F-67F4-E43BE400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51860-4ECA-8F3C-8B12-C7DAC77A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8785-259C-4BAA-9648-3FFEC1ACC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68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DEC2-D9E1-A921-7109-420B8530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244F5-F76E-4CA3-26C8-7178C752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0D14-8DA2-41AA-B06F-3EF295008C22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07F2F-6A9E-AA17-3E84-71E404F5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70799-87AF-0F46-060C-B3BEC0FB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8785-259C-4BAA-9648-3FFEC1ACC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95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A8859-83B1-AA28-5A82-DD6541A4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0D14-8DA2-41AA-B06F-3EF295008C22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FF328-04F4-0A38-FB00-E382EABB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F0896-A006-7D43-9D37-8B1239CE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8785-259C-4BAA-9648-3FFEC1ACC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59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EADB-CF27-0F31-1CED-D0F0F341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D97E0-29AF-397F-9240-6C21DA6CD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9D028-50AB-7616-0BBA-7A8EBB342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029F4-CEC4-A1EF-40DC-76962B88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0D14-8DA2-41AA-B06F-3EF295008C22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CA42E-5597-630C-AA28-A59D9B08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962AB-F07B-EAB9-D051-EF3D7746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8785-259C-4BAA-9648-3FFEC1ACC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71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0B96-2B9D-5A6A-67E7-A540263E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72B03-EC8D-F8FB-5AAC-884A558CC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40DAF-E246-7BAF-ABCC-DB2127C64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EE148-669D-F12A-3424-FD854A83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0D14-8DA2-41AA-B06F-3EF295008C22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05461-7221-63DC-F25D-10EAC4AE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8D7B8-4400-8164-3B55-5B10EB23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8785-259C-4BAA-9648-3FFEC1ACC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36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F2809-E1B5-A4F0-F6A4-77790CC3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470DF-18D1-40FB-EF61-78BD42556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41EF-35C6-440B-21F9-53403EE1A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F0D14-8DA2-41AA-B06F-3EF295008C22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BC4F9-48AE-3C18-8FCA-FD66D2F4D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6B92E-AF5B-7075-C408-7F2F948B7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B8785-259C-4BAA-9648-3FFEC1ACC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13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C27505-71AF-92CB-95E3-12B5E7D69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7" y="1909550"/>
            <a:ext cx="10002646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0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6483E7-8D6F-604B-5000-E71482ED0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21286"/>
          </a:xfrm>
        </p:spPr>
      </p:pic>
    </p:spTree>
    <p:extLst>
      <p:ext uri="{BB962C8B-B14F-4D97-AF65-F5344CB8AC3E}">
        <p14:creationId xmlns:p14="http://schemas.microsoft.com/office/powerpoint/2010/main" val="231706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4E7326-7FA6-6161-73E2-50314DA39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5271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2025-03-01T12:03:39Z</dcterms:created>
  <dcterms:modified xsi:type="dcterms:W3CDTF">2025-03-01T12:04:38Z</dcterms:modified>
</cp:coreProperties>
</file>