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B496-192C-7EAF-5917-FA1A45162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2027C-2A5B-31A8-41B0-C3545BEC8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70C3-891E-D670-F92E-448994F6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C0224-417D-6DD8-9B08-4D569DBF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6D8F-8B3B-3B8F-7A3B-7B549685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5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4673-F94F-42CA-1A8B-3D32441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A7BC5-8D92-AFAF-C282-3449420A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931AF-40F3-6B89-A80E-4CB1EB1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B325D-8393-DE34-88A3-6A6C2F4C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9F6B-BE3B-A896-AE7E-0FC66ED3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6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EDCD2-AF5C-9CB5-5A96-200685FCD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F2EA0-8E7E-5FBB-584F-C269C8C0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C96-8C0E-1E27-5E4D-D1F02D97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3E41-5007-ACB3-5578-9D7DDB98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C2B5-CB61-DE21-7117-21E3B673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2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2A03-C43D-AC77-3B72-B66B73C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D683-8D6B-2813-D56E-E16528A0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BF17-1074-0566-4EC4-6160411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903DF-0C0A-7F7C-65D7-3C67EEA0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2707D-C365-2FF6-AFDD-987F3CB2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0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ABBF-A85C-7E5E-A3AE-CDE3F604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DFA03-2860-1917-CCF5-F5841BDC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2E39-41C2-5867-5294-2E76F221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4D0F-11A8-F845-EEE3-E8701D22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FD45-E97F-523F-A20A-82EEDA66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65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AA62-BDEE-CEAD-40EB-296F57BC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D6FFB-7BDA-79D1-0866-BCF3394D0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25A3D-DD22-7DC8-6AE4-33FB5779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EBAF9-EEB9-3647-6EEE-768675C1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C910D-650F-A76E-BA31-41071F8B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9613-921B-DA10-62E2-CC1BD964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0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9ED9-A44A-8CEB-DE3B-D9A233DB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B3E98-A491-72E8-7F61-0515265D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5E41-65C2-BDB2-D1CF-9CE49FF41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BE0D-7918-DD89-3CE8-6A6452778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4C040-122F-DC00-7897-5B952A2BE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20DBD-4A12-6A3E-4194-B024C1F8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56BB5-DF9B-4F1F-42F6-5CD48921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ED50E-F66E-0B78-61C6-99F000FB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4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5855-EF57-3690-B15D-6C2DE4A5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A0BAC-2DCB-1FEC-9FF9-06A255E1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68DCA-689D-BA74-A9BC-4305FA4E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0550E-9782-3930-7074-6BC05E72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71E5A-AE30-CC85-6A3D-3FA6B6A1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6FCF2-6518-E2A5-8836-DF443B74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104F3-DF14-BE19-5FE0-47406EB9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7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F0F9-512F-46FA-C8E4-D72B8645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AEB5-AC89-F94E-B6E5-F00AC46A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BFDDC-6FD3-0988-8799-D4B4D1495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54A8-6D41-D7ED-7418-8E5BA29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7B5F-3827-B5C5-7968-F9DE2976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A154D-AD21-C58D-6FC5-475B6277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75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867B-2862-A8C7-EEC8-9C165565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FF2B-9D9F-7FEA-B0B1-7CA87CEC6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D0E0-2ACB-992E-E667-C2211DB5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D9839-1ACC-F769-5EFA-CE04EE25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0B635-6BCB-E7E1-1888-ACD1D52B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A95B3-A55B-B6AD-66B6-DD53C199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6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28A95-1D81-8BDC-66EB-BDF26369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34E3-6955-9BAA-F832-8DD7355D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856A-1262-BED6-E068-53FD31E8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14A2-109B-482B-9A2D-4F861D2EBE0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FFF8-532B-71A5-5408-58AD60AD6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6F1C-4DE9-B6B9-646A-DBE79C7F4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2BC0B-11FC-4992-81B9-CF70F4DD8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CCA18-64DF-32C6-C568-B9ACF7E54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25" y="1990524"/>
            <a:ext cx="895475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87733-EF9B-8D66-F693-9D3349926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733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FB1D9-78BE-2A20-4B5F-CFDB49C8E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59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CB463-C225-2D4F-882A-C97997E6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211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E29D4-B97D-E5FB-6F46-650FC9AC1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4843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2025-03-01T12:26:07Z</dcterms:created>
  <dcterms:modified xsi:type="dcterms:W3CDTF">2025-03-01T12:26:52Z</dcterms:modified>
</cp:coreProperties>
</file>