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FF8-0794-7E27-2719-23902605F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9294-808A-CFB0-4830-6B9F346C4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B08B-8AEB-4F90-4CAB-1068868C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E3D-D5EA-41F8-96BF-D9B0CFBA0A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F72F9-E927-8D5E-BBF8-02747D5E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489E-5188-36E7-531E-F9ECDE1B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4BB6-DED8-4693-AF8C-B4521E635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10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4258-6A34-A134-E484-312CCED0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C9E9D-4008-3C60-F3DA-2D7FB1D28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8D33-3F04-31A2-B8C3-4E4A3FC9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E3D-D5EA-41F8-96BF-D9B0CFBA0A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CAEE-807E-F7D5-CFBB-421C3E3B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9392C-53C9-DC4C-91B4-4514AC15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4BB6-DED8-4693-AF8C-B4521E635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3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2C094-C87C-0E1A-339D-F355F4CC9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B0632-78DD-C367-C51C-93ECFC282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34FF-83A5-AF69-8AAC-539C2355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E3D-D5EA-41F8-96BF-D9B0CFBA0A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6B5C-27A1-36B4-A0DC-D48B6C98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73CBB-2E61-495B-EF3A-C234CE04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4BB6-DED8-4693-AF8C-B4521E635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5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351C-6872-02F4-6FE6-BE05077B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335D-C269-AD73-47A2-3A1FBA17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4ACEF-2F8A-9368-8ADD-B3DA4C1E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E3D-D5EA-41F8-96BF-D9B0CFBA0A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26FE-3206-F787-704D-1F94F2C9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4DFAE-384A-5DB1-8B00-9CC6A35F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4BB6-DED8-4693-AF8C-B4521E635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0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E2CC-0CB4-2555-992F-07274D56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AFFB-ACE6-6104-2F9E-682FE53FD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2CD4-9F0D-6AA0-809B-77EF3E22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E3D-D5EA-41F8-96BF-D9B0CFBA0A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43D46-D18A-C237-B5E7-37999ACC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44A1-DE47-3FF8-CA17-CE3E16C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4BB6-DED8-4693-AF8C-B4521E635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32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437F-8333-7B60-71CB-07FADCC8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B68C-12D4-7248-D626-BB8628347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FFBC4-23BF-A420-10B2-04D65331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F3DF6-B727-4872-AE8D-4198680C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E3D-D5EA-41F8-96BF-D9B0CFBA0A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28FD5-0920-20EE-94B2-2EC8A612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14978-78D2-0175-CE80-8A3D17BF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4BB6-DED8-4693-AF8C-B4521E635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99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2751-6826-4ED5-A901-2929FDD9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4E16E-013C-75E0-2420-668976600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FD8EA-AEFA-FB7E-7ACC-2A1180363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D4623-CE13-3B70-D0E0-52A12B8C0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5E279-FDAF-AA08-E411-FF79BE92C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CD85D-627A-2DAC-F851-CCCE689A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E3D-D5EA-41F8-96BF-D9B0CFBA0A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C6D78-74AA-2275-8C06-9AD124FE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764DB-648C-BEEC-7D53-0C98AF91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4BB6-DED8-4693-AF8C-B4521E635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2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3D35-ED4B-36A8-E183-659D78C1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1803A-8FB0-F57E-E98B-963C76CE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E3D-D5EA-41F8-96BF-D9B0CFBA0A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3A6F7-F864-0A98-5708-B05375A6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00C44-762E-6906-51B6-EF3B5EF7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4BB6-DED8-4693-AF8C-B4521E635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74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6C97E-4BF8-4920-AACA-343E651A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E3D-D5EA-41F8-96BF-D9B0CFBA0A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2B1D5-8B99-DE6B-4C05-40A7E8E7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4C332-D270-9A42-2D39-F0E9ADC7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4BB6-DED8-4693-AF8C-B4521E635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1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A237-197E-D9D0-6641-93F7B6B6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62D6-35B0-DC34-1288-BAF4BC85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6254D-7577-F61C-4F91-2C93745D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E3E42-EEEE-AC33-0B60-AEFBF35D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E3D-D5EA-41F8-96BF-D9B0CFBA0A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509BA-B893-037A-C527-C613D285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55A11-CF33-D014-3FB8-8F197AB1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4BB6-DED8-4693-AF8C-B4521E635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27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87AF-90D0-0FDB-AFE2-B05C5348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C0D84-AA47-E21E-FA64-19933864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4034D-311D-FDD7-C659-F2235AFAC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12CA3-2199-C684-EA25-61CB8E65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FE3D-D5EA-41F8-96BF-D9B0CFBA0A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9587A-FA87-0F49-5FE6-98576DF2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08DA6-B24D-5463-5D8F-D1118F40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4BB6-DED8-4693-AF8C-B4521E635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7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2B74D-4DA8-AA10-E9AD-30FC9CC2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1378C-888C-3D17-D54D-F23364997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8FFE-10B1-CFE4-3E63-C621D5C50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FE3D-D5EA-41F8-96BF-D9B0CFBA0A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A689-E86C-01C0-7B87-0487EF5B8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BCDC-8C22-EA3F-962C-44D8EBE29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4BB6-DED8-4693-AF8C-B4521E635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3CA52C-2098-3BC5-990D-D66EE1D30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1355"/>
            <a:ext cx="12192000" cy="261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6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90B86-E564-D997-BC82-159E415EC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3282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E7C6B-D233-774E-FE99-15B2618C1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195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2025-03-01T12:40:04Z</dcterms:created>
  <dcterms:modified xsi:type="dcterms:W3CDTF">2025-03-01T12:40:41Z</dcterms:modified>
</cp:coreProperties>
</file>