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2F47-17B1-9AB7-3BB0-61023E52B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3512C-73F9-9FBF-755A-DB726CD1E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8435-70BE-B2A2-898E-664352F0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E734-C000-E362-F332-CFAE9CD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43E8-219E-C553-12A8-C7820D59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9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1639-1C4D-3425-6175-106CFEF0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6919F-CBAC-5875-9694-1B37A35E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B5F8-6438-74ED-A5D0-0F3A30CF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3EDA-AE1C-6895-7C6D-92255313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985C-5AD2-2214-C764-6D71AF625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FBD4D-1120-BFAC-043A-08132F88D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2CAF5-7B1D-DCF5-BE6C-AE8D5FFD2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BFCE-F5F3-CFE8-785D-5959C060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0B1E-CDBB-11EE-0891-46CECECA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56B0-332A-E508-3B3C-F59F8501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7F0A-3418-2A7B-6CD1-B3E3C946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B527-3E7A-541B-A236-DF08730C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6FA29-3220-F300-C3A6-4CEBE18C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5749-0A80-760C-B7C9-5A1623C9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5891-AE13-BD6D-3DCE-4FF55A52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3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785D-DCBA-E595-5348-7E4130B9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AF557-5CA7-F1E0-4CA9-64472938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98EF-1A7F-30C3-C5D8-A397BB3E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88C7-F3DE-7734-B2ED-4443D84C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5CF5-4D6B-9E3E-84D0-BEA2874D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2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4698-F785-F317-A2C5-48E49C67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BE409-3451-D5F9-E788-C560A914A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9917D-F03D-77A2-5A6B-90F36EA0B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3DD8-78E0-EE33-5072-18A4ADA4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C117-BBBB-09F3-89C5-5CD48ED7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BABC-1D14-2804-B958-3FD8698A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7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834B-3843-655B-C10E-EB4155B0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D5C9-10B6-3A0B-8C93-51F2FEC4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969CB-6584-E29F-6356-267CBDEB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463B-5E7D-BB4D-FE08-7BB9B74C6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09B24-D190-27B8-0BC4-6BC6CF68A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0F9AF-C4E6-6020-5EBF-4F677B2B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CFC6D-3953-CC8D-1BE4-0394611B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F6F45-8ECC-F6D8-D000-85A2349B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5C44-7BC4-6DC2-EDB4-F694CBB6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CC660-DF37-6310-756A-7AE7B74E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46F7C-E63A-4E84-9B24-3ABFA209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6876C-65B6-98C5-6A56-AB927E83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3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BD9F6-EDE0-6940-771B-2128191F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BA0D8-F532-8F36-A7BF-ECCA7C30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0C3BE-9605-0EB4-4B9D-C1E62579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0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F901-E417-7B11-AD3D-83F9E5CB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C07B-F5B0-105D-937B-C31A3D6D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B0D70-9383-67CC-890D-188A5B56C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042BB-84C2-F3B9-FD24-DCAAF7BB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5AFC-0BBB-751E-55F7-39E69A0A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4C54-0FCB-E1D3-DE48-526D4C5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5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69B9-EDE2-DBE0-C990-A7BE7725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14E6C-6E87-6194-259E-612648B81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980BA-0B2F-0BC2-3B55-DE3D0B40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00A0F-5A2E-E05F-715F-6527B43E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92BC-2BE2-A32C-3E32-4E58C5DD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3D14-A177-41E0-8A89-D5EA17C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3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00250-42C4-7C1B-B625-E794E08C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BD9B-A44C-C2A8-0178-9856BCC2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E515-F8F2-5510-4EFE-A4E6E97CE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FB10-D38B-443F-85A4-9C5F99C3E615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AE2F8-0B7B-9116-817F-08E4C35A0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A305-5BC3-8FDD-318C-786401BB8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D71E-8293-4FC7-A61D-0B18EFA56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7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83CB0D-C97B-B441-99B0-E1062E05A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9FCE6-C54B-3840-FE59-63EC7EFFE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77"/>
            <a:ext cx="12192000" cy="38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9A15C-3F79-FA76-BD31-808EAC161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5047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A5CE1-DA24-83CC-2A66-FD028B355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7696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2025-03-01T12:46:01Z</dcterms:created>
  <dcterms:modified xsi:type="dcterms:W3CDTF">2025-03-01T12:46:17Z</dcterms:modified>
</cp:coreProperties>
</file>