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D87E-041B-AB70-6C48-1E211DC39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1969E-5BE5-A29E-C33D-D07C0FB8A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90DAB-D881-7D9F-8625-BB8E2C35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076C-78E1-41A3-9F62-F92F7A4DC32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C7EE-2E13-8784-42AD-3A0C4543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3BF6-7D43-EC31-FF2B-47F1D816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FDA5-2181-400B-9584-0247C98FB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32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69BC-B7E8-501F-E9F5-77381B50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9A52F-9C14-1828-5057-AF3FB0B79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24AEC-3D8F-577B-7BBA-BE5144F6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076C-78E1-41A3-9F62-F92F7A4DC32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01DF-2297-7D46-8D0E-A8FD0200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AAD4-4D1D-FD5C-A239-C172D620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FDA5-2181-400B-9584-0247C98FB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5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02280-8F8E-B544-5771-C13BE424B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8A546-4E90-0DB8-9567-59DE43A0B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E5E3-8E01-921F-8D69-8EA36E7D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076C-78E1-41A3-9F62-F92F7A4DC32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9760B-B941-EADD-5142-46666EAE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BFA0-2B3D-A0BA-864B-95BD54CC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FDA5-2181-400B-9584-0247C98FB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4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B7EC-F6F8-89CE-4508-3DAC4145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DC4F-3255-B9EE-C9A9-748E9C1B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19AF5-8B93-FD90-CBE6-CB60D35C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076C-78E1-41A3-9F62-F92F7A4DC32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576E-49B0-A7EB-3C33-CBA5C2A0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3356-8FB4-4D53-1C31-21D7F558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FDA5-2181-400B-9584-0247C98FB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6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73CB-6751-C597-51D9-18633AD21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50A6-C167-8B85-B3A9-450744098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D9A8-ED3C-303A-BEF1-09CD4007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076C-78E1-41A3-9F62-F92F7A4DC32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FB1F-8E30-2E75-C026-090B9F48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3190-7E15-7532-5D9B-7A1D83EA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FDA5-2181-400B-9584-0247C98FB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3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E3A0-B497-B698-5BCB-226B9379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FBFC-E594-AEF6-A710-297FC50C3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EC41A-B39F-7F56-66EE-212B2551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EC135-464A-6689-C1A8-8020273D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076C-78E1-41A3-9F62-F92F7A4DC32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6880B-3917-61E3-E9DA-9F1920A5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BDA2F-F238-5CF1-724B-B4C21E2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FDA5-2181-400B-9584-0247C98FB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2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09AA-9A0C-2494-1AA2-97B25934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C8B9C-309F-F196-548C-511A7E80D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C3FD7-4CB0-1D4E-820A-32C0EDD3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04D94-AD4D-D12A-7A9E-13A6CD15B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ABFFA-208A-7D5E-4C48-AD0058BCA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F506A-3572-5B74-76EE-EAF92057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076C-78E1-41A3-9F62-F92F7A4DC32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48CA6-C90B-E15B-51EF-AB10BC51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A3805-7EC6-75F4-9E6F-5F362D38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FDA5-2181-400B-9584-0247C98FB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2B4D-54FF-EF48-58F2-0FEB4604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D6BDA-AD35-9B97-52ED-17C606BC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076C-78E1-41A3-9F62-F92F7A4DC32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1795B-53C2-39AC-37A3-DDADB6859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36555-CF35-1137-28DA-CDE22943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FDA5-2181-400B-9584-0247C98FB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86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9B2BC-2EBE-F1C3-7B88-3D08AFFE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076C-78E1-41A3-9F62-F92F7A4DC32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D1AA5-EA9F-D9FD-F205-D584D29E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FA82B-F236-3DF0-1165-B4CAC7EA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FDA5-2181-400B-9584-0247C98FB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9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74CE-3B8D-94D2-796D-1277EA35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D8DA0-3C87-B06A-7C98-A03A735E2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C81EF-FEC0-CE2E-05F0-A591A045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83999-F534-0E04-E7B9-DBC6D5E9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076C-78E1-41A3-9F62-F92F7A4DC32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0E68B-1215-0A19-C2CE-4D4F56A0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A0822-EC01-D61A-5E21-2206F964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FDA5-2181-400B-9584-0247C98FB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24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A912-A363-A906-5966-B003AFB3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619BE-08F4-A388-7365-8163C2C49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1619-60F3-47F4-FC4C-3E0F5CA7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3C66A-8AEF-4378-3E1C-CBDE5387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076C-78E1-41A3-9F62-F92F7A4DC32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73DEC-0F07-7FAA-130D-B1DE0D7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0555F-FC63-43DA-B8E7-7242F252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0FDA5-2181-400B-9584-0247C98FB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59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92C3E-F95F-211B-37B4-FFE2A80F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93642-769D-0C02-21D5-9CD80DDAD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E2424-8973-3D01-093B-7281288C3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076C-78E1-41A3-9F62-F92F7A4DC32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8691A-3FD4-CBDA-47FF-D35E4090E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93A9-71C4-83A3-ABA1-18A2BB72E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0FDA5-2181-400B-9584-0247C98FB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8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49BB-2B29-4BCD-B0DF-4199295E7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25E52-683E-37ED-DC8F-15EFCA8B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30" y="1122363"/>
            <a:ext cx="1014554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9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57B439-66CC-DF4A-BCE5-CD1875B4B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7287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E7B3B-6932-10C4-98F2-68AD11E13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7417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DD8E3-5E9C-B592-4BD2-6CE9D79AD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6" y="2213179"/>
            <a:ext cx="10383699" cy="1943371"/>
          </a:xfrm>
        </p:spPr>
      </p:pic>
    </p:spTree>
    <p:extLst>
      <p:ext uri="{BB962C8B-B14F-4D97-AF65-F5344CB8AC3E}">
        <p14:creationId xmlns:p14="http://schemas.microsoft.com/office/powerpoint/2010/main" val="201636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6BCDE-6536-FCFE-20D9-3641C2084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9894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C7BDC-F542-0097-D196-49442FDB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0432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782D22-3226-1A1C-D74D-218615A77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0"/>
          </a:xfrm>
        </p:spPr>
      </p:pic>
    </p:spTree>
    <p:extLst>
      <p:ext uri="{BB962C8B-B14F-4D97-AF65-F5344CB8AC3E}">
        <p14:creationId xmlns:p14="http://schemas.microsoft.com/office/powerpoint/2010/main" val="252570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2025-03-01T06:50:47Z</dcterms:created>
  <dcterms:modified xsi:type="dcterms:W3CDTF">2025-03-01T06:51:54Z</dcterms:modified>
</cp:coreProperties>
</file>