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738" autoAdjust="0"/>
  </p:normalViewPr>
  <p:slideViewPr>
    <p:cSldViewPr snapToGrid="0" showGuides="1">
      <p:cViewPr varScale="1">
        <p:scale>
          <a:sx n="58" d="100"/>
          <a:sy n="58" d="100"/>
        </p:scale>
        <p:origin x="9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81AE-B3B6-8D7E-8234-F31830835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06297-14D6-5887-892D-CA133F239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A578D-DB8A-F223-8EAA-90149D4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4825-A2B9-3C89-C99F-31B983A2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EEDE-7A44-FBED-8D85-7367B870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4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8480-0A67-7CD5-7B8C-21113D9D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06AD8-9494-9596-C50E-E1D822ECE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14ED-B8EE-1059-2657-498F9E60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E8626-401A-54BA-B66A-FF45DD2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AF2C-0B67-07F4-F91D-16A69C4B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0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4E4F6-2158-1E3C-5FB5-F469C1833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08B80-CB42-7236-24A6-BD9E70CA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6F03-2D97-ED51-4542-1713828B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0C5B-2857-4ECA-89DB-A65ED06B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8D1A-01AE-B5F6-4BA7-0F37D9FF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82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F172-325D-B14F-2D94-49BC7C12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A62A-4BA8-42D8-1444-1EB9EB3A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17BDB-055B-69C0-B635-D74EC46C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7B60-4B71-87F4-039E-A7145A1E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3C5D-AA18-CB08-3F19-43CD76A8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04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057D-123D-5249-2F0B-D52AE50F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301AB-FA12-3AA0-694E-AEF9E78A5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1731-8721-9287-946F-E4F9839A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6F1E-A53B-7211-14C7-2B3582D6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5A39-18A4-E530-3F31-21CC16D2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10C6-52A7-1105-E441-346829DE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5497-4A91-EAF6-1D24-EA0EF69A7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AE8DC-7DB6-DC3A-E323-64BA81FFF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B2BE9-9281-0B57-C5BD-A1C8E391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51848-8539-CAD2-8418-05CCD8EA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919B9-9FA2-51A2-8BCF-6BA6FDAF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2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3509-79ED-6FCC-26F0-79A7DE7A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6EB38-0D5D-1597-7D92-44DAEFD2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EBBBB-69F6-E11F-DD52-11BA7221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92E6B-3A22-9615-C64B-4817F4A52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617F9-6B1B-ABE6-8E70-C95BDBC8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2BB4A-043F-D99E-7651-F15E44B6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54838-F79A-8B7B-3567-64989176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37F8D-C4E1-CBD0-16AE-0A18A592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6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DA68-45B4-90C9-EC2E-DB7BA83B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6AC03-B3F5-3576-5380-05264F59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5738B-8D97-EDC1-FECB-70A1C4AA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163E7-BEBF-6D16-A4A2-F9D86F29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8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D65FC-6BF3-C8AD-DD5E-A5E5C558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410D6-17EA-CA55-3554-84296754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7DFD-7D11-3FFF-3DC4-D230B4B6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18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AC20-A449-F075-E62B-3350A006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43AC-5621-7DD0-8B8C-DC7918DC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40504-81BD-40E6-6F66-FE63CA28E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06917-FE9C-EDC7-54F1-D81B2DF8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C1F60-EE62-37E5-B756-1942AE45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7EAAD-D1EE-8C65-562C-1703229D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8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B47C-54CC-72BB-D9E0-E2E18219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5D9C9-8B90-AB82-1A50-500475D99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BD800-1227-5A6E-6948-F38F628A4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6B144-51E5-BF45-6D78-59A9F5A5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71037-3345-F862-9EB8-F359D21C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88B8-787C-82B8-6F8E-FD55179E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75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0A671-F4EE-2B31-DF45-0B9826A8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6C8A-A620-5D19-9295-652E2EB23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DC38B-8436-B924-0DEF-F5E7B2487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6B90-07E3-449E-8F0B-153442E207C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4CA0-21CD-6F6A-5E70-E4B296AC2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C883-6788-1923-A388-759F9FAB8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25EB-2231-4E1D-BF4C-D20AF17DA5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8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9F407B-AA10-B0F5-E9FC-8151D4BA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247AB-2EBE-E945-8FE8-02EE2CD6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1261"/>
            <a:ext cx="12192000" cy="16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96606-19EB-D344-4785-F0AB6F0A0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9564"/>
            <a:ext cx="10515600" cy="2843459"/>
          </a:xfrm>
        </p:spPr>
      </p:pic>
    </p:spTree>
    <p:extLst>
      <p:ext uri="{BB962C8B-B14F-4D97-AF65-F5344CB8AC3E}">
        <p14:creationId xmlns:p14="http://schemas.microsoft.com/office/powerpoint/2010/main" val="60376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06FF9-F846-9F77-9F4B-4EF86CBB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857"/>
            <a:ext cx="12192000" cy="6966857"/>
          </a:xfrm>
        </p:spPr>
      </p:pic>
    </p:spTree>
    <p:extLst>
      <p:ext uri="{BB962C8B-B14F-4D97-AF65-F5344CB8AC3E}">
        <p14:creationId xmlns:p14="http://schemas.microsoft.com/office/powerpoint/2010/main" val="394472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6769A-F3BC-DCCC-EC41-E8D22E774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227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074C29-7C8E-3A13-93CE-C6B84AAD7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4114"/>
            <a:ext cx="10515600" cy="2454359"/>
          </a:xfrm>
        </p:spPr>
      </p:pic>
    </p:spTree>
    <p:extLst>
      <p:ext uri="{BB962C8B-B14F-4D97-AF65-F5344CB8AC3E}">
        <p14:creationId xmlns:p14="http://schemas.microsoft.com/office/powerpoint/2010/main" val="1447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B8ABE-555A-E506-2DB5-58007814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800" cy="6858000"/>
          </a:xfrm>
        </p:spPr>
      </p:pic>
    </p:spTree>
    <p:extLst>
      <p:ext uri="{BB962C8B-B14F-4D97-AF65-F5344CB8AC3E}">
        <p14:creationId xmlns:p14="http://schemas.microsoft.com/office/powerpoint/2010/main" val="35984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2025-03-01T07:18:39Z</dcterms:created>
  <dcterms:modified xsi:type="dcterms:W3CDTF">2025-03-01T07:19:22Z</dcterms:modified>
</cp:coreProperties>
</file>