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5ADB-610C-23DA-A1EE-F707FF674E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7EAFA-EA8E-04B8-EE9C-4A8FFFD9F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4E53-22BE-0EC4-8786-E6EC1C5F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5AE2B-794C-59A5-2491-C649A0EC5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65F6D-7EA7-4B48-0FC5-37CE2A8FB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851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1D6C-754A-6446-2CFF-1716001E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0E342-ADF4-729A-3FE2-11FD90298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599D05-7946-29BC-7C04-CF980D14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365BE-EF8D-C283-1EFE-B27C59247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F69D0-C0C0-FAC7-E731-EC5327E42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6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7408C-51A4-BFAF-CA21-670B4244A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39D62-D0F8-1F8D-5E21-1A0C126C0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93B3-11D6-ADB8-B015-9E7FC2BC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64452-A53E-4027-0224-AA631FDD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26398-14D1-CEB7-7040-062684FF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19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9142D-1E52-03AE-EA5E-5DF022141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5966D-CD60-2E1E-310A-D7BE19C8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A9EFD-295F-6B2C-57C7-A19D7CE6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E4543-D89E-9BA0-4A14-D1FC8DE29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B168D-3509-99C3-04CD-E9BE9283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25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5C9AE-5B8C-66E2-010A-A2E5C9357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79D8A-AC6B-7727-BDD3-137F9E2A5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A9667-B2F2-5371-5BA8-2C5662278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21FA-DD60-A9EF-BE1B-DE52E3AFE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3322-1340-AA3B-1EB5-F82447CAE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206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91A0-5766-E701-A3CB-5A15C486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1E1F6-9940-278B-F1D9-A16382D16B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9D921-18D9-710A-51C0-F02DDEF04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E01AF-F0CE-89BE-7B80-F60AAC54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C93ACB-09D5-D9D0-B880-E9A4B20D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E4E490-0AB4-4C33-A3B1-1B30F47CC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7876-3663-23EE-8476-01A9EAAF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FD8DF-AB04-696B-10F2-CF3BD98B2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9FEC1-7153-B0C8-B633-2E302C231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EC33C1-91E8-8A91-7DE2-ECA29CD87F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27D1B0-D606-F495-855D-3DBC70A15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88BD6E-0D6D-5067-E7D2-D726550EA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A4C57E-0727-D866-968C-617B1DE2F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E2A277-63BA-57B1-75E9-7AB542B1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8192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4F546-4EDA-B681-5824-8F6AF563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42897-6345-750A-6CF7-71CEC986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83184-B023-A63C-5871-423FA1C6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E5B82B-18B7-9A66-BC43-A666E9844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7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A127D-87C0-85D7-EFAB-44536B435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3DF727-9D3D-158F-22B2-F492F76B2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D6F88-1722-01E8-5A80-7E69B3C7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21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4492-EFD8-F9FD-51A3-826864EA6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58D25-3E36-00FF-4453-3E802B96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0B2E2-3BB5-4357-A23A-2EC60A19C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F4714-3727-F5AB-4C06-0B49873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663CD-8FE4-C4C6-AA3F-7AFE3361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E9658-0421-8000-C4F3-4D9573C2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999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AF746-2679-0555-4871-9E840E3F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1742-2C41-542B-909C-56400E646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FD5CF-5C3B-01C2-A32F-53F8598B0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BFB2A1-5283-5729-492B-EDF71B118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A2E923-8A9D-B458-EC8C-F8B6AC42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FEBE1-F36D-41FD-32B3-131A0C11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78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587BC1-E337-6658-EE17-D5CB9629F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AF26E-3FE6-2C1F-1202-A75C6A07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FE3A3-0675-1D64-E50F-DE2FBED780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D4111-7BE7-44A6-B332-B96F6A19C2F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89F8-84C0-BC4B-477B-137134F16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5E493-A614-9754-08F8-59A21098F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C03BA-0A52-41BA-8605-842DD3D808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07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6574F-56A7-B089-23EF-6DAB0D5D4C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46D0A-8625-8C3B-EBAF-049D29AEE7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A83C4-43D4-BC0C-6D08-D718665D2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372" y="0"/>
            <a:ext cx="104772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9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B7E21C-48A1-B867-4726-F3CCF9F115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4358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618F95-BF20-A62A-1E30-781F499FA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202392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DC7EBF-767A-4445-1C40-05E1F2FA24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8688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5E8949-6FD9-F548-3707-B9874136A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60029"/>
          </a:xfrm>
        </p:spPr>
      </p:pic>
    </p:spTree>
    <p:extLst>
      <p:ext uri="{BB962C8B-B14F-4D97-AF65-F5344CB8AC3E}">
        <p14:creationId xmlns:p14="http://schemas.microsoft.com/office/powerpoint/2010/main" val="3959705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C254D-EC15-2088-DCFD-B7D5D4F702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0441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FCE2A3-46A4-F7B8-C964-E5A44F5B9F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2286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6A3AA9-BE0A-502E-0FB2-F3D1A51D0F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55971"/>
          </a:xfrm>
        </p:spPr>
      </p:pic>
    </p:spTree>
    <p:extLst>
      <p:ext uri="{BB962C8B-B14F-4D97-AF65-F5344CB8AC3E}">
        <p14:creationId xmlns:p14="http://schemas.microsoft.com/office/powerpoint/2010/main" val="618635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055E7-901E-53CC-98DF-62AC1D0152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72912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DEFDCD-7DEF-6979-2905-3C92E33D4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000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9E4E4-1905-9B5C-2A3F-5D52A806F1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456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2025-03-01T07:59:08Z</dcterms:created>
  <dcterms:modified xsi:type="dcterms:W3CDTF">2025-03-01T07:59:58Z</dcterms:modified>
</cp:coreProperties>
</file>