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69D0-2023-7AE5-44B4-C90739290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02CEA-4685-79C6-976B-E9F4949BC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1BF8F-A321-5F79-899A-3CBC970CC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D7411-ADC3-B6D0-2DF5-A81A004E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82CBE-F03C-5985-FF54-29F5C9E1F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122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5FC1-7480-ECC3-D2C9-CA135D10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7BDA1-DE1B-35AD-44F6-EAD168D30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2AFBF-EF98-7C00-D97A-A20A333D9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0003E-6C14-9272-58DE-24DB1DCE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EBAC-B0CA-0B1D-B125-F04DEE92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448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50E4B-A9DF-ACDC-9955-EE5D2771EE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94425-21EB-68F6-8BA4-160C6318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85695-7E78-AF7C-04BF-3CCDEB28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029D3-9147-226A-A7BE-8F2F7DCD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33A7B-50F7-CF8A-85B2-DF1AF315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74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DA0F2-9CCC-FCC0-B9E0-82397733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9B18E-63FE-1534-D34A-B08AF7105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20DB-1B24-E7B8-03ED-9465BFB1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1AF21-722A-E330-DA38-A500024C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2C934-0162-945D-E40B-074A168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07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78BC-44D9-FA5B-B205-1CD69DD2C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5A89F-EC7F-5939-C33F-25249D5BD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15A62-0A10-2ABB-A1EB-D56730DEE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C9CF3-40C3-8EDF-35E1-29A8861DF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F2A2F-8CAF-110B-CCDF-0330937A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569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622AF-3BBB-75EB-5F71-FAB92D909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7E975-38EA-DE76-311B-DC481CFAE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0BC5D-19BB-571F-744B-00A90C09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5D00-3B25-1A4E-6DD0-257682699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4A108-5F00-DFD0-AAA2-B446DC8A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A097D-0E69-DE2B-0B07-5D7F8A665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81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B691-E260-FBB6-2D3E-8B7AB57B4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1EA56-F210-C43B-9E22-8591828E6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F0867-6EE2-D1A8-9412-A9CD69422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2653F7-AE91-BBF9-1B2E-604F62B71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1E25C-91A9-23E0-14FE-4BD62F85C1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9313AF-4206-82CE-7A5E-A132788B9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27371B-1779-8BA3-7D8A-113778FD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0F3F8B-1BFC-1F93-3E65-F866A1E3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5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D347-1FE2-3C7A-B8DB-7E30CB855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7A503-D43F-34A9-E208-9F7CC4AB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D254E-667C-031D-A728-89E7ABBE2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29675-506F-68A7-3172-F0B448A3D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0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C1405C-E533-9738-7D34-00AB239B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D5F953-C09F-F6EA-ADA7-4F77802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1818B-734A-FD13-C260-EFFD598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84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E9BC-F95B-0487-5B1A-B4685844A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7800D-503B-2E2D-D7CB-52165675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DAC768-E23E-1E7A-1E4C-F757B48CC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48262B-2BA4-2E9C-611D-F4AAABBE0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DC388-B70C-CD11-CBDA-29DDEE8AB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51F61-C5A5-F38B-0CCB-65A319B5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8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5E42-CF7C-F4A5-D7A6-3DC758A8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86FF6F-C1B8-F474-2FC0-F28EC526B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FEE58-78C9-5F05-4EBE-DFA4B54B77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DE54D-B9EF-831C-9C44-0F573E97A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100AB-468B-03E0-CCA3-97DE270E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D8C66-959C-0B94-99F2-76D80B09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464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279AB-263F-DB24-03CF-CB6BF13A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767A-38A5-8415-4D59-434EE85D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00942-42E0-35C9-7AEA-6DF364C19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2188E-F4C2-4DD6-88CD-6594A10F7C0A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6534-76A5-FE0A-5335-24FE48E2C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C8254-F7D0-F3C3-67F6-AC07BDC10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1ADABD-295D-45B1-8F30-9A7EA87DFC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7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2E5F-B6F5-AD86-5D92-5521115BD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C42F9-1382-75B8-F033-5F551D7662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40F95-C861-FD2F-F388-3D1B8D9B7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86" y="175758"/>
            <a:ext cx="9743257" cy="650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2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82B57A-A0CE-2CC6-5A56-E7B623AD6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0061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4EA9F5-7AD4-33CA-B459-21468A3AE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81800"/>
          </a:xfrm>
        </p:spPr>
      </p:pic>
    </p:spTree>
    <p:extLst>
      <p:ext uri="{BB962C8B-B14F-4D97-AF65-F5344CB8AC3E}">
        <p14:creationId xmlns:p14="http://schemas.microsoft.com/office/powerpoint/2010/main" val="320192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4D68D-83FD-AAB0-1CEB-C444A3ED55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4337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02282D-626C-2AB5-F38E-B5CBBCA31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0349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387592-8DD9-C43E-DE2C-6F5D8891E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4159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24CB3B-5503-F49C-C6B1-6EBA219D7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11268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459851-9B37-7E10-C322-4265977C57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42262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A95DB-1250-EB03-EB33-08F905C9A1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796"/>
            <a:ext cx="12192000" cy="6763203"/>
          </a:xfrm>
        </p:spPr>
      </p:pic>
    </p:spTree>
    <p:extLst>
      <p:ext uri="{BB962C8B-B14F-4D97-AF65-F5344CB8AC3E}">
        <p14:creationId xmlns:p14="http://schemas.microsoft.com/office/powerpoint/2010/main" val="3333590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2033DA-A61E-D117-00BC-CE8B40FFB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3429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850D3F-A476-D6C4-6BF1-D169AAC6B9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38593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D1DA3A-B1E0-BA4F-F179-07D033631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39600" cy="6858000"/>
          </a:xfrm>
        </p:spPr>
      </p:pic>
    </p:spTree>
    <p:extLst>
      <p:ext uri="{BB962C8B-B14F-4D97-AF65-F5344CB8AC3E}">
        <p14:creationId xmlns:p14="http://schemas.microsoft.com/office/powerpoint/2010/main" val="128444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E98654-BE2A-0EAA-4FF8-C8EAFFB44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12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2025-03-01T08:17:43Z</dcterms:created>
  <dcterms:modified xsi:type="dcterms:W3CDTF">2025-03-01T08:17:51Z</dcterms:modified>
</cp:coreProperties>
</file>