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3494-8291-75D0-BA40-417E62F57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7D608-9B2E-7A94-0CFD-CA5D9F02C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D3793-FB99-CE22-D3E7-A93B7372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C4-0DC6-4E79-871F-99B464671E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65EA9-DCAE-3D6B-FC91-A834DF4F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0D46-E478-89E6-260D-6946D46B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563-041A-4087-A324-4D7C9B709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7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D99A-3193-80C4-C0F3-EAB15AC2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68778-3A40-110A-9A0B-931C9511A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B086-548B-BB33-311D-85199E20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C4-0DC6-4E79-871F-99B464671E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630A-68E6-C913-D2A0-6BBBF1AA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50C55-F7FA-CE6D-1EAB-0473D390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563-041A-4087-A324-4D7C9B709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E875B-1636-D605-2620-479F56E9E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09B7B-7C85-4ED2-D4F8-2567C049E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CB7D-F3AC-3C30-81B2-306AB499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C4-0DC6-4E79-871F-99B464671E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8BFF6-9E03-C40B-F871-CA8ED30B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0CA39-53C3-934A-5C72-E63C860A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563-041A-4087-A324-4D7C9B709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3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D351-C6A7-2937-3D0B-EF958828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8A57-EFD3-D7ED-C51F-A7EB51151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B3E4-B7F0-04E4-C232-C94EBB71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C4-0DC6-4E79-871F-99B464671E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A462-16B5-103B-F97C-DB57B61B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5267-2FF2-7EEF-6B1C-C47A2BD2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563-041A-4087-A324-4D7C9B709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52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FC55-59AB-2381-8840-1AB1CD08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6773-7F70-2308-AD3A-B263EF4A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6C27-2716-3B1E-96F0-4F58347C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C4-0DC6-4E79-871F-99B464671E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22E44-12D4-7DAE-D3CB-5AFF2238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63FF-4CE8-1163-CAB4-B52A2D38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563-041A-4087-A324-4D7C9B709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8C6C-A821-4767-FD94-12149CC2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06947-D20A-425C-E3C4-43557E65D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517AD-8CCD-6176-B1FE-EA852A78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68DA-F4FE-0792-E37C-8F163DBA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C4-0DC6-4E79-871F-99B464671E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9BCC9-736C-CF7C-1CE2-47DE9BB9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9CEDF-6DC8-3CD1-6671-CAD7E3B1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563-041A-4087-A324-4D7C9B709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7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1DDA-2FEB-EF77-9DF1-C5798E74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F5A2-5312-2730-EC34-3D97A0E3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47E29-EE03-64F6-7329-B5FBFD14A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1BAFF-7F69-D02E-489D-4AD45E53C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48C20-C4B3-CEF6-0140-4542E514C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FF961-D2AE-5286-D7CA-0DA66BBD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C4-0DC6-4E79-871F-99B464671E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DF33D-2A60-AA6F-19B0-545310AE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2B4E1-B25B-1F37-DDC4-396DEB3E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563-041A-4087-A324-4D7C9B709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8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5E44-5C29-75A3-781C-962B53F2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8CB1C-ECDB-7FCE-10FB-F10E9F70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C4-0DC6-4E79-871F-99B464671E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FC22-8A9C-F822-6589-C131850A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55117-E9F6-8528-D815-01129359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563-041A-4087-A324-4D7C9B709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2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D39B6-EB0E-13D8-87BB-47BF8484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C4-0DC6-4E79-871F-99B464671E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5996C-D58C-A8F8-FCA1-EF98C08E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EA638-A2E0-2375-CA85-FC3C8565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563-041A-4087-A324-4D7C9B709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7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8935-BC18-2FBD-17A2-AD90F1A1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B120-699B-0566-9017-B0F5C9F8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08473-80B0-D09D-4AEE-D615D1DBF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FE50C-2439-775F-8E36-6BB56874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C4-0DC6-4E79-871F-99B464671E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69FB2-7C78-0951-E97D-950A0FF1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F63E7-5EFA-FE03-394C-7CB6B3E7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563-041A-4087-A324-4D7C9B709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14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D24E-F5C2-7592-D3FA-E96F9385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028CF-A972-22D2-2AB5-C45EDAF97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D4262-6D5C-4AE4-6EE2-7C8E4BC6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E295C-940C-221E-CC7F-C6439E72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C3C4-0DC6-4E79-871F-99B464671E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86FEE-DE17-8A6A-51ED-9C3ED923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A18F2-A41A-FAFF-AE3E-5D9B5684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6563-041A-4087-A324-4D7C9B709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4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5556F-05B0-E8C7-C576-682F9E56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191B5-284B-3BB7-F80F-040C7253A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B9A5-C997-CBC5-8FF7-D06D1B5E4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0C3C4-0DC6-4E79-871F-99B464671E5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1941-5E7D-DDB0-2E71-3D331F0BC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AB00-4A07-55AB-D21F-65157BDC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F6563-041A-4087-A324-4D7C9B709F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6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844F-C631-3C2A-BAE0-5D25A1082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4B382-1693-3AC4-E142-C8A0B1D720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9CBA1-38DE-D62E-9845-324CDD3A4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299601"/>
            <a:ext cx="9326277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77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06E22-C415-EDA8-DAAF-52FB4F1D7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6307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33277-64A1-EDB1-DFA0-BE7258FDA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518703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DE8489-888D-6483-483C-3F9BA1589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8932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4E5B8-32B0-9299-6AAD-E0F9F389E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197040"/>
          </a:xfrm>
        </p:spPr>
      </p:pic>
    </p:spTree>
    <p:extLst>
      <p:ext uri="{BB962C8B-B14F-4D97-AF65-F5344CB8AC3E}">
        <p14:creationId xmlns:p14="http://schemas.microsoft.com/office/powerpoint/2010/main" val="366952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D9CEF-CE99-1391-5D0C-55ABFB864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1792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0F1FE7-2D48-D57B-36CA-43B3FD56D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38257"/>
          </a:xfrm>
        </p:spPr>
      </p:pic>
    </p:spTree>
    <p:extLst>
      <p:ext uri="{BB962C8B-B14F-4D97-AF65-F5344CB8AC3E}">
        <p14:creationId xmlns:p14="http://schemas.microsoft.com/office/powerpoint/2010/main" val="401351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0DBBF-EF21-6549-5006-B44AC1211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0308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79AEB-4EDD-2233-4717-B4BF3A040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3279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1F888-A98F-5051-2918-A3C2C4699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15800" cy="6858000"/>
          </a:xfrm>
        </p:spPr>
      </p:pic>
    </p:spTree>
    <p:extLst>
      <p:ext uri="{BB962C8B-B14F-4D97-AF65-F5344CB8AC3E}">
        <p14:creationId xmlns:p14="http://schemas.microsoft.com/office/powerpoint/2010/main" val="254072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15149-B4E3-67AE-F1A3-36817AF5D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5972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69D538-1FD1-EFD5-16C5-58D97BC8D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1783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C065A9-A3AE-53A3-871F-16CA09878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1931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FC719-646A-CB23-4ED2-8B35F55CB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64860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2025-03-01T09:10:39Z</dcterms:created>
  <dcterms:modified xsi:type="dcterms:W3CDTF">2025-03-01T09:10:49Z</dcterms:modified>
</cp:coreProperties>
</file>