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235B-8293-59C0-FB39-3859DFD22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44EEE-83C5-CA23-DF58-09417F7D3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3D63-8788-337C-DE9D-9E0900AB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AA6A-1459-49A1-BBFB-242ED0D37E30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55CC4-B6FE-384B-DB6E-BD6AF541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7BD0D-9051-7C33-8640-746146C8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C1B9-D2DF-4316-8F68-9FEFF5146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58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4153-B517-7B09-B970-93AA6EAE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14F0D-5AAD-D009-2C69-3B1153376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5DE50-36FE-57A1-2228-1FB24F4E9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AA6A-1459-49A1-BBFB-242ED0D37E30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58B95-05B6-CB9D-1FC1-71C82B55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C2AA0-AA5F-612E-2EE6-733B6371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C1B9-D2DF-4316-8F68-9FEFF5146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32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59DEBA-8BD4-916F-91F3-BC30DE01D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63721-9507-C890-4AF2-1885D3723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4F1B8-06C4-C015-7FC1-75BFE289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AA6A-1459-49A1-BBFB-242ED0D37E30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24580-CE6D-F915-7BF2-11267B65B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6FCEA-214D-6F3A-E929-C5F61CAA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C1B9-D2DF-4316-8F68-9FEFF5146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79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32F7-87A4-8F54-ECA7-9C01E7FC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517C6-DE87-4638-D48E-F153740B4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D2C9C-EFF7-6C2C-824F-F8C7F6AF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AA6A-1459-49A1-BBFB-242ED0D37E30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9EF67-BB10-E912-9CFF-CF91568F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C8A6A-8FE1-249C-92E6-3EC54B8E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C1B9-D2DF-4316-8F68-9FEFF5146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99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C3F9-3997-394F-7D99-70E90764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CBEDF-7DBB-BF6C-5EB2-DB747D0D3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E383D-3413-CB19-E9F4-7F65AFB7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AA6A-1459-49A1-BBFB-242ED0D37E30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F931A-A71A-7681-3507-1ACD6B56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C9369-1DF4-6FCC-171E-B10ACAA9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C1B9-D2DF-4316-8F68-9FEFF5146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01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78025-913C-32B0-A0B9-D621DEC2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1D233-55F9-760D-E636-463394648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6C9C6-A355-32F6-0FA4-E7922E9BA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C3FD6-0738-4FB4-A4AB-F390A256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AA6A-1459-49A1-BBFB-242ED0D37E30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24E57-4607-A564-2B17-1BE8B75E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0C88B-ABAD-94F6-A97D-A42D1C77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C1B9-D2DF-4316-8F68-9FEFF5146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45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B129-129B-41AE-42AC-44D17A573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08A0B-A25D-E892-797B-97179E09E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06CFF-A161-4903-D3CE-92B1E835B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36B92-8FE0-5FCB-E0CA-BE638C0C4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BB961-1D91-1EAF-20F9-FAA64B28A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A7459-693A-8015-0F06-5FF6FC6E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AA6A-1459-49A1-BBFB-242ED0D37E30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6D18B-8938-9525-8302-595F6B4ED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099898-16B0-DF24-2D25-22625E36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C1B9-D2DF-4316-8F68-9FEFF5146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23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220DD-B3DA-A0B9-0A3C-CC58A615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6F7FB-A28F-9AE7-8124-981A64EC1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AA6A-1459-49A1-BBFB-242ED0D37E30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2EE4C-9B07-C06A-F117-CC058CEB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D5898-3A39-992C-F426-D1E4E582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C1B9-D2DF-4316-8F68-9FEFF5146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01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4F308-CB98-A5E0-7A0F-C85F18272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AA6A-1459-49A1-BBFB-242ED0D37E30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281807-1F10-AB4C-99B6-4C2F2334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DA5D3-71E6-D76C-F139-BF62C645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C1B9-D2DF-4316-8F68-9FEFF5146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58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95BA-83AE-6313-AA3A-5B1BA607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952EC-7354-0E0E-F20F-71F8CE5B8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3A218-A55E-9CBC-C212-E6B3CE724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BA641-2971-E584-0E98-7A585B6A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AA6A-1459-49A1-BBFB-242ED0D37E30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D9DCB-9C96-9FA6-E842-FCA8D26A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56FD1-AF5E-DA17-CECB-190F1148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C1B9-D2DF-4316-8F68-9FEFF5146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60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262A-5533-A788-6567-DCB59C39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07D67-96EB-6DB9-38B3-89E5AB692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D28E1-1807-67C5-71B6-708175C37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57B5A-E4E6-A511-CFBA-29CDD550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AA6A-1459-49A1-BBFB-242ED0D37E30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51BC6-A789-4F86-3A02-B8EFC385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AC21E-CE11-A342-EFF0-1104DD89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C1B9-D2DF-4316-8F68-9FEFF5146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14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61089-EE74-B7A3-0DD0-00190195B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B233F-09A1-BAB3-4B50-77F93AE66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69DFA-9EAE-6C8A-EE23-6EC3E233A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EAA6A-1459-49A1-BBFB-242ED0D37E30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2B599-51D5-A535-961A-D5B7F094D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BD0CD-DCB2-F0C9-275C-95D192213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6C1B9-D2DF-4316-8F68-9FEFF51469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76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16E0-B48B-9068-9780-2B279A38C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11266-ADF2-BDF0-2715-1444812171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E5D3E5-219E-9364-2BA4-02C573C05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7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4EAD4D-0D71-C21A-D6D5-CEBE5BB32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02877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2025-03-01T09:37:49Z</dcterms:created>
  <dcterms:modified xsi:type="dcterms:W3CDTF">2025-03-01T09:38:31Z</dcterms:modified>
</cp:coreProperties>
</file>