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88FD-8C7A-8386-976B-418E7AED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408A5-F749-12DE-4C15-27F4C8F16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7349-5773-004F-3EA9-15872064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CEDE-9F3E-2F19-B241-76C8A304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639F-F6C6-6047-83F5-FD5AEA06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2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D053-F5BA-B14D-56B1-B0409446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3E0D9-B2F8-9DD0-7101-E9D8AB09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AB20-DBA2-9687-E8C2-470EB903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831B-5F7D-E515-9D5D-18B110C9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50A0-10D7-8434-5354-9D2BA7C7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2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F1A96-2ADB-AC51-ABEE-5D10DEEEB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90C64-00E9-27B9-8DA2-42CC89DAE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9851-3636-3DE4-5CC6-2F59EA2B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1B64-F18D-D045-387C-C86B5CAE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E231-829C-374D-B250-EF88C8A5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7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5C44-E53D-B571-0E19-2039A41A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F73D-92A1-E263-C818-9ACB84A7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E50A-64B9-2B39-4BAC-03B2B461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4658-7C49-FC08-F03F-4DB687CF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03A4-7DEC-95F7-112C-D41FCD5E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934E-46E4-56DA-82BB-5860A155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AFE2-94FD-CCB6-9B0F-52BEFD24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4ECA-4863-D535-6945-DBAFB0E2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35F4-0555-F246-1E46-3D6F72D6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6855-7F2F-ACAE-33D4-DAF3A76D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80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70D1-ED58-DBCD-D684-37D0274B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1DA2-4FD9-58EC-A78E-265BB9F53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E8FA0-5991-11EE-99DC-8F973258A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5468-3637-EC56-A11F-406C1DD9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B30A7-5EC2-3EC5-26D9-B6542CA0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E200-8A21-AC1A-7E0F-FB6C00C3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D9FD-5D17-03C1-3F1D-4C3E03A0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64192-939F-F899-6403-CB9D4936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06CC-7BEF-474C-DBDB-88066BF3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ADEC-1AE6-1ED2-9974-783862813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34F60-899E-BD4C-F26C-2B62B33EE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9F924-A1B4-441C-B9C4-49150DC5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8B8D5-3E75-1F30-8E0C-B5926A71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1428-A532-2FA3-6426-0AF2CC9A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0763-5271-6632-8639-6E2021AB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2FD4B-A506-C870-F3BA-F396844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804A3-2135-FBC2-0D57-9BE4DD9E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47B24-990E-E32E-C872-1E6B07D0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8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E7BC8-1869-3BBC-4019-0F4D1961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89D25-9383-131C-DACD-16FEF8E4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D576-CE71-C1E7-2DC4-BFAB56B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6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F555-164C-64CD-D074-0A154F11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3437-90A4-4336-EECE-78A193CF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F1452-E1D3-0FCF-4963-19E9F1526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C0331-1B96-0182-4850-B06236BB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B6CB5-372B-DEEF-9FAB-E0CB484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A01D0-2F91-D735-F849-AC598D55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74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223F-D1F5-7B62-AE48-5D9BFD9D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38DD5-6493-BE01-1F4A-6B587B621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E11E4-FEDC-FED3-0A00-A2C2FE184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E2E4-631B-5CE8-731E-A522BCE8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DAF0-1417-359D-36D8-E6DE2031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60299-F5A7-FFCF-8C96-F7803901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2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EA102-B5C6-9879-8E9F-D07208EA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67956-EF41-5295-D663-BCA0F2A9D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8DC8-9B24-4F93-126F-06E17FC00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4BF3-53C7-4B73-8099-746F7562E95E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11F6-4BF8-B7D6-8BE5-741405F9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0077-709C-422D-DC1F-9DA57060A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124C3-C83A-45CD-B537-A8F6B8561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2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B03F-0320-EC2B-4007-6D75099AE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F14EF-F38E-4F36-41CF-603BF7158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852C-9861-270E-3A0C-0535E36F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371048"/>
            <a:ext cx="9297698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9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9F2B4-34E5-DB74-B229-5FE246AD8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80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12CD5-AA6C-F57D-CC4E-75B3720D7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61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092A1-1064-EC76-D22C-9B368D6C6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13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EDE14-F2FF-B464-4BDD-46563DB3A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902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F0110-FCEA-BDE9-40D3-E70FE0811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81800"/>
          </a:xfrm>
        </p:spPr>
      </p:pic>
    </p:spTree>
    <p:extLst>
      <p:ext uri="{BB962C8B-B14F-4D97-AF65-F5344CB8AC3E}">
        <p14:creationId xmlns:p14="http://schemas.microsoft.com/office/powerpoint/2010/main" val="18464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2025-03-01T09:50:38Z</dcterms:created>
  <dcterms:modified xsi:type="dcterms:W3CDTF">2025-03-01T09:51:50Z</dcterms:modified>
</cp:coreProperties>
</file>