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02A7-EACA-E9A1-A2AA-9A2D034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ED4C-9589-2353-A20C-E6DA3FCD9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582D-38C3-F896-F01E-F2C65E83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CF17-636A-7F38-690A-5C3EDF96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27E6-0674-9212-0566-2D153CB5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3121-AB2E-346C-64C1-64A958FE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AAFD-C6B8-8985-3FEB-B0292082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B2F4-A318-CA32-127B-77E0A3EE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3D41-9A47-B53A-627A-1E46BA9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5020-322A-432E-9114-D253B3C9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7F47B-F1F5-9835-2F1D-46D1BABA2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C60D-EDB2-C9EC-8C4D-394C8272E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2E05-DFCD-67B4-54DA-22A7E6D8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84AD-5767-8243-B7B0-12364DDD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E33F-3AC5-83C1-9207-996DB33C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1CF-E4DB-6683-9188-6C3BC704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B6AD-8CBF-B4ED-F018-02488A2C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90A3-1028-36D8-19D5-10874499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3C71-2CF8-366B-F47B-B2B7E95C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69C5-E8C5-D478-D9C8-74A93A46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B528-BD3F-9C9A-A428-DAFF6B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EF79-630E-E2F9-0161-097F41BD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DB73-04E1-8623-95C6-2BE463F2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D1F7-6457-52E4-4C6E-BCECB1CF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32E3-33D8-DA4F-3BD0-9387145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3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F53E-3D92-161A-8735-763653D8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05FD-3290-4158-BE7A-760E9A5D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A5-E234-7384-FC0F-92253803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1DD6B-F26A-63AA-B507-4DF50B68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ABB5-2104-DDA0-0C92-51A7834E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8718D-7803-4C81-3C16-615ED6FD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6F0D-5693-F905-B63D-0E3C263B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AC23-487C-A0B3-391A-E417CFC3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4338-3FE4-48CD-0AE6-1DC0B519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DBDD-E7E0-4A75-C9CF-A0DE1BCEF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3308F-1BAB-158B-4456-B560BCE4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1B755-0A2E-1BB2-E49A-6E043B6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5A2E-20FE-FF74-D4BF-9A8DCC31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A789-099A-BC48-CB60-A05DB40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0FE0-4FDA-1CE9-7D11-B7273A51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D68E8-511D-9DFC-8504-3861384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6E5E-E60F-C02F-6390-BD2C8892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AF932-3F95-BDEC-0BCB-40B1B9F8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6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710D-B149-8D4F-5427-5D045CC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1626-796F-9929-996B-D68D9CC4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57AE2-8CE6-CFDD-B596-4E3EA602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9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3BE0-6674-9323-E5DE-41BEB854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6091-2014-99CB-2AB7-54DFBD18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8DB2B-213F-D099-9443-D33A45EB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CF4F-6BB9-C49B-6F68-7CD468B4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18C58-5C3F-2581-813D-A7696DAA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EA94F-2F6D-981F-07FF-EF598EC4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731-F72E-ED27-AD9F-BBA355D2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5D274-78EC-B021-E5B5-563108EC3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B74B-5DA7-90C9-C823-8D13D29B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F0F9-3588-C774-F512-A68DBB3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9011-8631-B81E-E880-CF6EC31B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2455-224F-8DAF-9D25-C53D2361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4083E-7BD2-345B-5BC1-6ECDCD97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1CBF-90FF-7FF6-D9F6-DE019529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1F00-20EC-2C06-F243-74425110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A3EE-924D-40B7-A995-61BBD549DB4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BD53-6C44-227C-DCDE-AE5E6FE5A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6688-0764-BFDF-7CE2-791F2B10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42B6-9562-0864-BAFA-F607C5194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0E5F-029C-D7DE-73F7-409E40845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8E106-1F91-8BAC-2224-2488DEC6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5" y="0"/>
            <a:ext cx="971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960-777C-8B02-42D1-5A37D102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4052C-4F88-5038-C76D-ABAC0DED9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877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45F7-A982-DACB-3056-5A6613EF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21A00-81CA-01C5-FCDF-56CC5C6A9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21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8B3-7BBE-F1E0-297B-441FABAB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BB532-58C3-A01F-6DF8-25654133E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934200"/>
          </a:xfrm>
        </p:spPr>
      </p:pic>
    </p:spTree>
    <p:extLst>
      <p:ext uri="{BB962C8B-B14F-4D97-AF65-F5344CB8AC3E}">
        <p14:creationId xmlns:p14="http://schemas.microsoft.com/office/powerpoint/2010/main" val="377734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D7B8-8F9E-A668-952B-7B400A0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39B56-C605-C617-EE9C-B9B75ABE9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571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2025-02-10T09:16:40Z</dcterms:created>
  <dcterms:modified xsi:type="dcterms:W3CDTF">2025-02-10T09:19:30Z</dcterms:modified>
</cp:coreProperties>
</file>