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CAEA-D864-BC78-2F09-1B09F7700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87044-907A-2EAF-6768-3ABC3F68B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9C24-9C08-EF6F-33B0-BA8F3C5F8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F21F-91E5-6D16-FEB1-59AF2958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75A9-4F80-2ACD-D0B2-87E9AC90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6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F87-F37D-918B-D09C-4D47494F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316CE-28F0-FE01-DF57-0E26755A7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9DBB-4DF7-DAD5-2CCA-98FFA6491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52BB-BDBA-DCA7-09DC-CBA8BDB8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A4DE-469C-A4EB-1C51-268B982F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23BDF-0A6A-396D-FDE6-58804467F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3DE8-B7C8-06D4-C4A6-27AD80349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2984-1F3B-AF6D-EA8E-913407D6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BD3A-5593-E837-06EC-32A74922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F4BC-8D25-F5E3-5AD4-26844082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D690-998B-CB94-2E6E-AF83655D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937D-C1C9-B668-8FBA-EC6439AA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7156-A849-4CAD-D194-68712B98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E9D4B-1AC6-F0A8-0845-E9BC34E1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50D7-D11E-B188-C0D7-81ECD5D3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D784-C17C-38E7-9C38-1BB2DD49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AA961-AC28-D841-2C41-376C19F5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23A1-D1F2-2401-AA83-BA136912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55B1-8968-0D92-9F45-7A1F0B55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53A4-0619-F96F-F65D-A0F84F7E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5086-346A-43FE-D088-859BFC4F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7F9B-A7F1-D3BA-B8EB-F5D505C3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992A8-355C-CD06-D0A1-F6F62AA3A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CE843-EC86-8F79-5E41-40E5DF24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ADBBF-F41A-C56A-336D-51E50EC9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AAA09-79A6-3604-5948-BFA6CBA2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60A7-0718-F691-9E59-A8C879B7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83E6E-0798-A350-A14B-D81692E0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65C7-868A-5BFF-8E65-8E891BE4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DE874-8D2C-6DC0-B89E-362B5EB81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E7A68-7D8D-A7F5-977D-D8B97DE77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4A505-BECC-856B-0B17-E537C75A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6439B-1B25-C89C-C802-00BF4EEA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2ECF5-8207-AA84-2218-2F5B580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7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D796-EEC8-324C-03D4-43B4CB28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34D01-B7D8-2045-FAA5-936A91BE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14778-401D-437F-0458-A0FAD2EC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9E02-6CDD-76B4-B12C-24DA5C1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8320A-5A74-97E7-1E0C-12F5D687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DB321-EDCC-9DF8-5229-442603DD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0FF6D-421C-0716-9742-543DC2B7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7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95A5-5A99-EE2E-00E5-A5533CF6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F5B0-3DB0-480A-8939-3149C8426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2F7A-F02A-9095-5A4B-D13CBB0D2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5200-2D34-9283-FCCE-1A3BB854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09BA-1F19-7468-711A-50273B72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01E4F-6AD2-477A-7198-922EF257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6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EDA-0BB1-5EA5-733E-2C13D8AA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A272B-C2E6-8B42-AE89-F4408EB60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E09F4-9EEF-FD67-264A-B9D90B5E7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CA77-602A-05E4-6F46-8230D44A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083-93A5-C9AC-8471-44994E4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DC8C7-09C0-4F36-5871-DEA38894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3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46BA3-CDE1-0947-2274-A1F6B2558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4B0F8-960D-37D1-E9F2-313F65FF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91D1-DF4C-66AB-6641-47044BB28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BFAA-A20D-44BC-AC94-ED989D8F514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6EF7-50C9-F33A-E854-19C81B8E1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273C-D627-0E39-C753-A68517936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8823-150E-4D62-93F8-583E7E032D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49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445A-DCAD-F97E-22C3-5E635792A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841C-D2F1-3F32-DF17-6231E1F4B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5CD8E-1158-DCEA-70DA-74CC330DD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08" y="0"/>
            <a:ext cx="94127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FBD6-5BE9-56A8-AC57-8E46E225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0F9C9A-29C8-C0F2-7897-85B547699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870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B9D-EFAF-2249-1B07-7241A3B4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EB8C6-7B18-C275-6B66-D0D83604E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9072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E8C0-A5CD-06C1-0932-B5CE5D50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55E0F-00CC-0AB1-4F9E-452885267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4588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8A0D-D880-940D-F0FE-478B191F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67D87-C29B-96F4-AEBC-B34A9CC10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292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3B6-0417-164B-19D7-D53CE1C9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CB4F3-9B40-B0E6-8A15-2B33472E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4892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2025-02-10T09:26:36Z</dcterms:created>
  <dcterms:modified xsi:type="dcterms:W3CDTF">2025-02-10T09:29:02Z</dcterms:modified>
</cp:coreProperties>
</file>