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73C-4C22-2582-8DF5-15C668E9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41AD6-9057-C844-6491-EBC01E77E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8346-B391-E579-E800-9B200C0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59AE-7684-22F6-462D-3586D8B3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B607-1392-C9A7-D9D6-18F999F9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7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E421-3345-863F-9C87-E91EFD5C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22ED1-4887-13E6-8DA2-0827B1E8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E275-7963-746F-7F31-7CEC77B6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EA50-CF22-B163-4412-444A8A40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C6BD-F5FF-F587-0D1A-CCEF4C51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9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D599B-4958-FE0A-E97F-CCD638DB7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31F0C-F67E-F862-F2ED-EC03C860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6677-FB56-C59E-1C0F-024FFA8D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3C5C-4B56-34A2-0E41-8733F0B6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25BD-541E-A717-4884-1F69E186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CB0E-EF42-2B13-E228-8EA0A097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E0FA1-70F6-8EE9-E907-39D6D120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28F0B-FF0C-689A-C7F0-29A8107D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EA74-AD43-96CB-A6A7-3FE55341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9843-2CCF-6CB4-2E06-BD1CC44A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8C0B-905C-E510-9981-3BB4F8E0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CCB1-BF2F-5CE1-4D51-B4A3C34FB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A64D-84A5-32E0-F1F9-1ABEDE90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E561-7486-605F-A397-A9E98CEA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E093-9A99-0477-D31B-270512B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32D1-ACF1-E64D-F225-1590481E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7753-BDD8-63DC-5722-43DBC2F45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8723A-6BC4-1FE8-D683-5548237E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22602-6886-6323-E380-2D6DC72E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62DB0-80AD-B07D-E4D9-8B9D56C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478E-FC9C-F276-4E4B-95291577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7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CAF1-EC31-CFB0-988E-524DE9BB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184B-6D08-4834-039B-A235AB6E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61324-697E-19F8-54D1-11433B3C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EC979-A0C4-45F8-B302-A3998D76D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AF1B4-BF6D-3396-7B47-D1809EE4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899D1-49AB-EA50-D897-5D3B5902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E74DB-7A0F-4943-4CBD-C77A4D06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E1F41-DFA1-E64C-B59E-D744FC8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5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BABF-9400-66B3-2F5E-874E486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42911-A56B-B054-9C36-AD6F7BE2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2003A-E68B-CF74-E815-6FB2F303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D203D-0815-64A9-BCCF-AFF67A20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8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54DD3-F456-E0FC-866A-3FCDC569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A2EBB-A34D-2616-3713-E4A758C4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70180-F062-DEDD-987F-748C1D6C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0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A55-B858-630B-27A3-6DC0D541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269F-3AA5-3899-F364-49371C75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D1AB9-D301-3E4F-3D04-023586B4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311F-14B7-6EE8-C096-9B989EA8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5F4D-4E24-48EC-A2BC-389DEB79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09AC-4AF9-7155-9B26-E69AFAA3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7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22CF-DE8F-50B1-6324-8DE872D9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405B0-31A4-0FFE-1B48-B75236191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89CF6-46AD-1F9C-F055-26AAB658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82AEE-56B5-EA33-35F7-74940602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AB16-774D-C36E-4878-840A04A0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4786C-DDED-8899-1621-37E039AC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114BD-1A73-8541-A7A0-53CA8BC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DC15B-00F6-4A3A-7A1C-0B683073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86AC-5100-3547-9CA5-4BA1983C2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FED6F-730B-43E2-960A-EDDCEEA25F4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0AA8-0119-DF76-D4D8-055BA38D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5E51-5AAF-3A2A-59E4-163E5B20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1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87C6-AB04-2FA3-46B7-3699BC69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9B5DF-366A-A383-CC74-370203AB3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8C2A1-91E9-B710-5B0E-14FE95486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21" y="0"/>
            <a:ext cx="9251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4B7A-C569-151D-7316-AAB7C250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D1A85-2CED-6D18-18E5-D45E49C82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8348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940-1263-DA41-16C6-9841AA24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BABFC-C34A-4C9D-AAD1-D9C9DF64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969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C8C7-C715-E01C-7D60-59DF316C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26682-7BE4-047A-E988-96F1BB37F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6200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2025-02-10T09:47:15Z</dcterms:created>
  <dcterms:modified xsi:type="dcterms:W3CDTF">2025-02-10T09:48:50Z</dcterms:modified>
</cp:coreProperties>
</file>