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EDF0D-8AA2-78D6-ACC5-2BA092446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96D84-486F-9FBC-021B-F0FEBE0265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CDBE0-829D-C0BE-C1BF-134A74A3B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9476-BD35-4172-9863-64950CECAB80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B0BF2-9FF0-0846-2A49-AE2FB696B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6EEAC-AF51-0F95-9D3C-8A6DBB925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7E9D8-5F2A-4DEE-9E12-07317A00F9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504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970D5-EC50-0EAA-F6C7-834B2B3B0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9D5AC5-652E-668D-5F78-B96276C37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24084-70FF-95E5-315C-CD5794BA4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9476-BD35-4172-9863-64950CECAB80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551B2-480D-60A5-0A29-3DFF34E54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9E293-3401-F1A8-CDF5-2F0095AC1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7E9D8-5F2A-4DEE-9E12-07317A00F9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5853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F64D60-0C56-2E40-7735-C828234846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2624D1-B02A-041D-37DC-9B4848F37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480D0-0D27-30EF-FDED-9D8FD7608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9476-BD35-4172-9863-64950CECAB80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801B9-8398-9803-3B52-7735FE5F0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92F63-4F6C-2D18-07BB-148F6A421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7E9D8-5F2A-4DEE-9E12-07317A00F9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431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7862B-7CEC-9E65-0B9C-5C18C8883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94A52-13F1-932C-EDEC-CC6C4515C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F620A-1966-A6FD-6C1A-94DB4095A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9476-BD35-4172-9863-64950CECAB80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AD714-99CB-4A33-3247-854754BEB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EA9BE-9B3B-E60D-DB5F-EBAF08A28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7E9D8-5F2A-4DEE-9E12-07317A00F9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0516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9244C-0CEB-CEA7-E46D-24FC34247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8836F-6EA0-3FA3-1A94-820CFD3AB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15B10-8AD0-87D5-D9F4-1C2A66255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9476-BD35-4172-9863-64950CECAB80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60240-C94E-4FEE-E26F-E146CC9B5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BF99E-E9EE-8969-42EE-FD3D2B71C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7E9D8-5F2A-4DEE-9E12-07317A00F9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0292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548FA-A90A-A2BD-FAAA-B822AA892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EEE5A-1B61-68A8-0766-90779CE521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B91023-D1D0-0BDA-CD2E-8DCDAA89B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E5E1C1-24D9-F3C0-706D-F3AE88CD0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9476-BD35-4172-9863-64950CECAB80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E20FA-3D44-1D15-1B09-E55C5B426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BCB94-88BC-44AA-0F8A-66D6B0831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7E9D8-5F2A-4DEE-9E12-07317A00F9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499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51B73-7BAC-B73D-0153-DC737D1BA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85902-E0B3-61B5-D18D-37A5FDE29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558200-E3F1-611D-02CE-3956196559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545428-469A-8CA6-ACFA-F423CB2059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7CFF6B-AEB4-F9C2-F00D-9CA2FFCC02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5FD033-536C-6617-06E7-3D16D8CB9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9476-BD35-4172-9863-64950CECAB80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415CF7-7965-F0A0-50AA-D31BB6C04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027660-5920-FB55-3719-7A49907CD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7E9D8-5F2A-4DEE-9E12-07317A00F9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635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E30AD-F049-65C2-DD6E-638CF183D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FF4F0F-000F-8759-3138-3A5DFB4E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9476-BD35-4172-9863-64950CECAB80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C846AA-B0D8-4396-896E-9307253E9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B2271E-0AD1-7284-0C3C-6E775F144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7E9D8-5F2A-4DEE-9E12-07317A00F9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450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F623F6-6F41-60E8-EC7B-0D3751E16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9476-BD35-4172-9863-64950CECAB80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2062E9-7D8E-C745-44E2-421BA9A79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D39D7D-0434-845E-88E3-610DD1AB4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7E9D8-5F2A-4DEE-9E12-07317A00F9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495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D7A67-D644-7D4E-A4C1-AC072C4E6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619DA-2CCE-E1B4-8718-082000472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CEE634-1436-682B-2593-4E06BCD35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C4BF60-D17B-D542-0CD7-10A575936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9476-BD35-4172-9863-64950CECAB80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AB0236-F003-EBA4-2EAB-E43DC413B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F6221-154F-A5A0-3473-E07D8A022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7E9D8-5F2A-4DEE-9E12-07317A00F9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3534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C9C45-A4B1-76B1-5012-8BAB5C7D2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1755EE-9256-8EB2-A2D0-7028993CD8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D85633-C5E9-D74D-04B9-A5B26F8F1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C32A1-5668-AF43-CE36-B36A75D03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9476-BD35-4172-9863-64950CECAB80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363B1-5B76-E306-D3EA-F68B5D5B6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43B3F4-D1AF-F997-F005-9609D95B5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7E9D8-5F2A-4DEE-9E12-07317A00F9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56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385BAF-7859-4C11-90C0-8F983CDA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517E77-2209-0BC1-0C36-7566BB5E9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E8488-4B20-578F-3EA2-8A5F9883BB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69476-BD35-4172-9863-64950CECAB80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73753-7953-AB9C-732D-797FB76C99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83292-8C03-3CF1-3CB0-5027A32379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77E9D8-5F2A-4DEE-9E12-07317A00F9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6933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91138-E2E8-35CA-BDEB-BB6BDEE559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451DBB-05D6-68F9-5799-535177EB79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81345C-80EB-5927-0F41-7C505B166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246" y="0"/>
            <a:ext cx="96755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35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91340-D69E-01F1-B56D-C02A6B0EE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286441-4671-73E7-0981-ECA5A5E25D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584999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816730-C980-E839-B6C5-9182BC6F63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28014"/>
            <a:ext cx="10515600" cy="3746559"/>
          </a:xfrm>
        </p:spPr>
      </p:pic>
    </p:spTree>
    <p:extLst>
      <p:ext uri="{BB962C8B-B14F-4D97-AF65-F5344CB8AC3E}">
        <p14:creationId xmlns:p14="http://schemas.microsoft.com/office/powerpoint/2010/main" val="3124018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2025-02-10T09:56:00Z</dcterms:created>
  <dcterms:modified xsi:type="dcterms:W3CDTF">2025-02-10T09:57:13Z</dcterms:modified>
</cp:coreProperties>
</file>