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415C-E612-F57C-D900-69F083436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A7504-4746-5BCF-0422-5F982D0E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448E-CBAC-21C1-6CFA-E6565930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F172-8ECC-A92F-1AD7-978AF17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BBD6-6494-0A35-DE19-ED3E211F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E4E0-720F-56F4-8CB6-346B8B6A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1AF25-3A2A-2754-C53F-B1649ACCF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A9DC-2AEE-3D29-9DFC-E7698ED3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19F9-0326-98AC-D935-A4855D48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7EF0-9445-DCC3-EB6B-E8658465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0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52AD0-AB7F-0767-273A-49962DF5D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A52AB-69BE-755F-7DA7-18B07F1B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A219-AAD7-C52E-3BDA-058FC06E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FF31-4CC8-7285-CD4F-B879F97A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5170-BDD0-4E79-77BA-C905EE93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0603-7BD3-7674-1BB2-D7546E73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60E-88DC-B194-9B3C-641D8EB8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A272-C162-B811-C74B-F35095F2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3D6F-191C-CFB2-EC35-FF9D7B3C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D298-186F-197D-206C-880A2F3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2D2C-8FE6-A4C7-D1AD-0B6EC2B8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6565C-B24C-B4C7-D6E2-F54DB798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3EE6-C6A5-BC35-3CDF-32E4C2F3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53BF-83AC-828A-89BB-E10CF56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DDC2-3E11-0BF3-D551-B727BE76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4F07-FCB9-5384-C470-04D29213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5DCD-5CA2-8B3F-BA80-D8AAE069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2E41B-B140-724A-05C6-EBF1BC27F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FDCF-8707-12DC-8640-4C5AEE26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06A6-5AAB-043E-96C2-5CD8562B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C314-F120-7C70-AC27-6F2617DB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6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5169-B784-B33D-CD22-C0EA7251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8AE7-73EC-21A3-DEAF-B6E84D8A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61648-5BC8-E4C2-D6E1-66871CB5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AEDD5-B46F-737D-F4C0-2E854832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7E2D4-2AB0-EE96-38FF-45E6A7EC5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E579B-06CE-AD16-E296-A1943220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B14EB-32EB-25B4-7E9B-0EEB9C4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6CB45-F974-DFFF-961B-E726A248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3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DD6-31AC-CB0B-D21B-48D6FEB1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60E9D-CCA2-AB47-1746-E819A5F3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33244-0BA3-DE22-CCC3-C34CA214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3609A-BCA7-1ED7-5775-AB2DC6E7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2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A0587-3CFE-84AC-270D-0A8FD9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07362-99D5-0CCA-30E9-6075DA86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5129D-B927-6B8F-994E-3E870D53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5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CBB4-7D58-59D1-30A6-3A9CE432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7481-61C0-8A36-ECB7-D2C392CF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4BC87-26DD-9972-C1B4-61E91F31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838CB-A4A3-3EDD-043C-F2C6CFB3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C8B8A-2DA9-432E-1D0D-624CC66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C3846-0F6D-D415-D091-500F5051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3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1F10-7EAE-425C-6842-2333D4F6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EB769-2DBB-0677-B167-12CC67A86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7713-3C11-02EF-3F30-878523DD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8601-6E51-C64F-E1DE-3A019A57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8FAD0-B032-8DDB-C2BA-C63D550A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B0D97-54D3-EB12-B45E-27786047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0E462-77C3-BD5B-6FA4-C3DB1586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343A-1528-1E91-5999-4C6AB40B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56E2-6C24-04D0-9A61-5CF4E5B9B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DEE6-E915-C770-BCFB-053376C9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4F93-B753-6252-2BC2-3B093B297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2DEE0-DB89-F6F2-76D3-201EA4FE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0623"/>
            <a:ext cx="12192000" cy="16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382C2-2787-0E35-4430-DDE40B04C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7036"/>
            <a:ext cx="10515600" cy="2468516"/>
          </a:xfrm>
        </p:spPr>
      </p:pic>
    </p:spTree>
    <p:extLst>
      <p:ext uri="{BB962C8B-B14F-4D97-AF65-F5344CB8AC3E}">
        <p14:creationId xmlns:p14="http://schemas.microsoft.com/office/powerpoint/2010/main" val="54576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A10DC-CC96-6797-B23C-DB121FF7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" y="250371"/>
            <a:ext cx="12072257" cy="6357258"/>
          </a:xfrm>
        </p:spPr>
      </p:pic>
    </p:spTree>
    <p:extLst>
      <p:ext uri="{BB962C8B-B14F-4D97-AF65-F5344CB8AC3E}">
        <p14:creationId xmlns:p14="http://schemas.microsoft.com/office/powerpoint/2010/main" val="260308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41339-4FC4-5E07-783E-CCC555187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2400"/>
            <a:ext cx="11538856" cy="6400800"/>
          </a:xfrm>
        </p:spPr>
      </p:pic>
    </p:spTree>
    <p:extLst>
      <p:ext uri="{BB962C8B-B14F-4D97-AF65-F5344CB8AC3E}">
        <p14:creationId xmlns:p14="http://schemas.microsoft.com/office/powerpoint/2010/main" val="185821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22DF-A669-5569-BBEE-B47F3F36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DC557-8814-9628-1C5B-9D2C9F700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0" y="1825625"/>
            <a:ext cx="823878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F0C4D-7DB1-D476-8ED6-972879EE2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9" y="99548"/>
            <a:ext cx="10717121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1541D-EE45-5128-0DE6-1F6401A16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913"/>
            <a:ext cx="12115800" cy="6357257"/>
          </a:xfrm>
        </p:spPr>
      </p:pic>
    </p:spTree>
    <p:extLst>
      <p:ext uri="{BB962C8B-B14F-4D97-AF65-F5344CB8AC3E}">
        <p14:creationId xmlns:p14="http://schemas.microsoft.com/office/powerpoint/2010/main" val="66926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ED67A-1A1A-39E8-8431-728C98595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38530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B7383-8AD7-1484-7EC0-7C2BD3FDE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5567363"/>
          </a:xfrm>
        </p:spPr>
      </p:pic>
    </p:spTree>
    <p:extLst>
      <p:ext uri="{BB962C8B-B14F-4D97-AF65-F5344CB8AC3E}">
        <p14:creationId xmlns:p14="http://schemas.microsoft.com/office/powerpoint/2010/main" val="18515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2025-02-10T12:08:25Z</dcterms:created>
  <dcterms:modified xsi:type="dcterms:W3CDTF">2025-02-14T07:09:05Z</dcterms:modified>
</cp:coreProperties>
</file>