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600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3840"/>
        <p:guide orient="horz" pos="459"/>
        <p:guide pos="415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9DB-4330-9E70-00214656E0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9DB-4330-9E70-00214656E0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9DB-4330-9E70-00214656E00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9DB-4330-9E70-00214656E006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Industry</c:v>
                </c:pt>
                <c:pt idx="1">
                  <c:v>Transport</c:v>
                </c:pt>
                <c:pt idx="2">
                  <c:v>Domestic </c:v>
                </c:pt>
                <c:pt idx="3">
                  <c:v>Power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5-4CF3-9C66-F19E9AFB24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EDC1-89F7-411B-9558-5FDC57BD17E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1067-4795-4456-9921-2B3B165CE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2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D1067-4795-4456-9921-2B3B165CE1C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3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D1067-4795-4456-9921-2B3B165CE1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0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4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74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580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3855-2ACB-F356-47B4-0BE94A13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3E309-A09A-28E0-F49F-64BE9229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3808-EA6E-45E2-2A5D-BA1737A8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DD5D-9E23-4818-9B42-4927D3E4815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BC84-E3C5-6F31-4F36-21A7E352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02D1-098E-A2FC-8833-D1A403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971A-AF26-4E1D-9224-5A87EE6CC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4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F1C425-EFD7-CBBC-A05F-C6D2D407F9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5456" y="2264311"/>
            <a:ext cx="9643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 7: Why EV/Hybrid &amp; Hydrogen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EE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B53BF-F5DA-5499-8A3B-A7AA0D1D5A6D}"/>
              </a:ext>
            </a:extLst>
          </p:cNvPr>
          <p:cNvSpPr txBox="1"/>
          <p:nvPr/>
        </p:nvSpPr>
        <p:spPr>
          <a:xfrm>
            <a:off x="1055178" y="898904"/>
            <a:ext cx="4976042" cy="492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change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fuel prices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Urbanization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Abundant Electricity producing sources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Security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battery chemistry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maintenance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emissions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BD4AC-367B-76A2-3500-A52D2FCEA2C0}"/>
              </a:ext>
            </a:extLst>
          </p:cNvPr>
          <p:cNvSpPr txBox="1">
            <a:spLocks/>
          </p:cNvSpPr>
          <p:nvPr/>
        </p:nvSpPr>
        <p:spPr>
          <a:xfrm>
            <a:off x="668975" y="238232"/>
            <a:ext cx="101523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WHY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ELECTRIC/ HYBRID TECHNOLOGY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15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D2E-ED2E-5790-81E7-A0557D60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75" y="238232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WHY HYDROGEN BASED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37F3B-745B-352C-188B-A4CFAB34996A}"/>
              </a:ext>
            </a:extLst>
          </p:cNvPr>
          <p:cNvSpPr txBox="1"/>
          <p:nvPr/>
        </p:nvSpPr>
        <p:spPr>
          <a:xfrm>
            <a:off x="699975" y="780829"/>
            <a:ext cx="6801862" cy="5027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Renewable and Promptly Available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Robust and Energy Efficient Compared to Fossil Fuels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Highly Efficient than Other Sources of Energy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Diminishes Carbon Traces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Virtually Zero Emissions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Very Small Noise Pollution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Quick Charging Times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for Application in Remote Areas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Extended Usage Times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Low Visual Pollution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Versatility of Adoption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democratization of Power Supply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A679A-C12F-AF12-9B10-63143DE793B1}"/>
              </a:ext>
            </a:extLst>
          </p:cNvPr>
          <p:cNvSpPr txBox="1"/>
          <p:nvPr/>
        </p:nvSpPr>
        <p:spPr>
          <a:xfrm>
            <a:off x="898359" y="1750658"/>
            <a:ext cx="530993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Hydrogen is going to be used in the following sectors in the near future: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Stationery Powe Generation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Gas grid interaction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As energy storage medium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with variable solar and wind 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A diagram of a plant&#10;&#10;Description automatically generated">
            <a:extLst>
              <a:ext uri="{FF2B5EF4-FFF2-40B4-BE49-F238E27FC236}">
                <a16:creationId xmlns:a16="http://schemas.microsoft.com/office/drawing/2014/main" id="{9D21CEAF-96F9-E6BE-4DB1-E2CF77DB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83" y="1371029"/>
            <a:ext cx="3336425" cy="2805320"/>
          </a:xfrm>
          <a:prstGeom prst="rect">
            <a:avLst/>
          </a:prstGeom>
        </p:spPr>
      </p:pic>
      <p:pic>
        <p:nvPicPr>
          <p:cNvPr id="9" name="Picture 8" descr="A diagram of energy&#10;&#10;Description automatically generated">
            <a:extLst>
              <a:ext uri="{FF2B5EF4-FFF2-40B4-BE49-F238E27FC236}">
                <a16:creationId xmlns:a16="http://schemas.microsoft.com/office/drawing/2014/main" id="{9FE8F409-4E12-EED1-40D2-E7968E1AC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35" y="3153318"/>
            <a:ext cx="3123148" cy="2511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B7EF2E1-6387-CA77-F5A2-CCBF73D7AFD2}"/>
              </a:ext>
            </a:extLst>
          </p:cNvPr>
          <p:cNvSpPr txBox="1">
            <a:spLocks/>
          </p:cNvSpPr>
          <p:nvPr/>
        </p:nvSpPr>
        <p:spPr>
          <a:xfrm>
            <a:off x="668975" y="238232"/>
            <a:ext cx="101523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WHY HYDROGEN BASED TECHNOLOGY  (2) </a:t>
            </a:r>
          </a:p>
        </p:txBody>
      </p:sp>
    </p:spTree>
    <p:extLst>
      <p:ext uri="{BB962C8B-B14F-4D97-AF65-F5344CB8AC3E}">
        <p14:creationId xmlns:p14="http://schemas.microsoft.com/office/powerpoint/2010/main" val="9841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EDE7AE-125C-FFD2-4E32-E67FAA7EFB73}"/>
              </a:ext>
            </a:extLst>
          </p:cNvPr>
          <p:cNvSpPr/>
          <p:nvPr/>
        </p:nvSpPr>
        <p:spPr>
          <a:xfrm>
            <a:off x="7667703" y="3740436"/>
            <a:ext cx="3355132" cy="1843087"/>
          </a:xfrm>
          <a:prstGeom prst="roundRect">
            <a:avLst/>
          </a:prstGeom>
          <a:solidFill>
            <a:srgbClr val="B9CDE5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medium for solar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and Wind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Stationery Power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Generation via Fuel Cell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of Generators in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Thermal power plants 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E121A-CC18-8D60-A751-D22F947096CB}"/>
              </a:ext>
            </a:extLst>
          </p:cNvPr>
          <p:cNvSpPr/>
          <p:nvPr/>
        </p:nvSpPr>
        <p:spPr>
          <a:xfrm>
            <a:off x="1865293" y="3740437"/>
            <a:ext cx="3355132" cy="1843087"/>
          </a:xfrm>
          <a:prstGeom prst="roundRect">
            <a:avLst/>
          </a:prstGeom>
          <a:solidFill>
            <a:srgbClr val="B9CDE5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Gas grid interaction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cooling or heating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of buildings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Household applications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like cooking, heating,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cooling, etc. 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0FAE-04BA-3C51-6747-B62B08E48A98}"/>
              </a:ext>
            </a:extLst>
          </p:cNvPr>
          <p:cNvSpPr/>
          <p:nvPr/>
        </p:nvSpPr>
        <p:spPr>
          <a:xfrm>
            <a:off x="7424040" y="728662"/>
            <a:ext cx="2902666" cy="1843087"/>
          </a:xfrm>
          <a:prstGeom prst="roundRect">
            <a:avLst/>
          </a:prstGeom>
          <a:solidFill>
            <a:srgbClr val="B9CDE5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Combustion 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Engine (ICE)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Fuel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 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A4FD83-5716-F111-F33A-2D224B1D3732}"/>
              </a:ext>
            </a:extLst>
          </p:cNvPr>
          <p:cNvSpPr/>
          <p:nvPr/>
        </p:nvSpPr>
        <p:spPr>
          <a:xfrm>
            <a:off x="1865295" y="728663"/>
            <a:ext cx="2902666" cy="1843087"/>
          </a:xfrm>
          <a:prstGeom prst="roundRect">
            <a:avLst/>
          </a:prstGeom>
          <a:solidFill>
            <a:srgbClr val="B9CDE5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Fertilizer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Iron and Steel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Food processing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Petroleum and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Petrochemical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Float Glass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Chemical 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CF516-C664-12B7-0951-D7359400CE3C}"/>
              </a:ext>
            </a:extLst>
          </p:cNvPr>
          <p:cNvGrpSpPr/>
          <p:nvPr/>
        </p:nvGrpSpPr>
        <p:grpSpPr>
          <a:xfrm>
            <a:off x="2792391" y="1226594"/>
            <a:ext cx="6607217" cy="4404811"/>
            <a:chOff x="3738997" y="177225"/>
            <a:chExt cx="7578751" cy="505250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C3392554-4EFA-5DEC-13D6-87D0925538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0689899"/>
                </p:ext>
              </p:extLst>
            </p:nvPr>
          </p:nvGraphicFramePr>
          <p:xfrm>
            <a:off x="3738997" y="177225"/>
            <a:ext cx="7578751" cy="50525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877D11-F3E6-D105-7CB6-E75C84A1D5F0}"/>
                </a:ext>
              </a:extLst>
            </p:cNvPr>
            <p:cNvSpPr txBox="1"/>
            <p:nvPr/>
          </p:nvSpPr>
          <p:spPr>
            <a:xfrm>
              <a:off x="5844142" y="1517757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Industry</a:t>
              </a:r>
              <a:endParaRPr lang="en-IN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BF792-E3F6-71CC-8E6C-FD8A12ECAF8F}"/>
                </a:ext>
              </a:extLst>
            </p:cNvPr>
            <p:cNvSpPr txBox="1"/>
            <p:nvPr/>
          </p:nvSpPr>
          <p:spPr>
            <a:xfrm>
              <a:off x="8018546" y="1517757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Transport</a:t>
              </a:r>
              <a:endParaRPr lang="en-IN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A22D6-C5AE-5463-B7E5-F9769AA02298}"/>
                </a:ext>
              </a:extLst>
            </p:cNvPr>
            <p:cNvSpPr txBox="1"/>
            <p:nvPr/>
          </p:nvSpPr>
          <p:spPr>
            <a:xfrm>
              <a:off x="5791244" y="3395513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Domestic</a:t>
              </a:r>
              <a:endParaRPr lang="en-IN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9A5588-5BEF-C56A-879F-4041402CF0FF}"/>
                </a:ext>
              </a:extLst>
            </p:cNvPr>
            <p:cNvSpPr txBox="1"/>
            <p:nvPr/>
          </p:nvSpPr>
          <p:spPr>
            <a:xfrm>
              <a:off x="8242165" y="3395514"/>
              <a:ext cx="923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Power</a:t>
              </a:r>
              <a:endParaRPr lang="en-IN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88061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50</TotalTime>
  <Words>221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Devanagari</vt:lpstr>
      <vt:lpstr>Aptos</vt:lpstr>
      <vt:lpstr>Arial</vt:lpstr>
      <vt:lpstr>Calibri</vt:lpstr>
      <vt:lpstr>Wingdings</vt:lpstr>
      <vt:lpstr>GenAITheme3-whiteBG</vt:lpstr>
      <vt:lpstr>PowerPoint Presentation</vt:lpstr>
      <vt:lpstr>PowerPoint Presentation</vt:lpstr>
      <vt:lpstr>WHY HYDROGEN BASED TECHNOLOGY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6</cp:revision>
  <dcterms:created xsi:type="dcterms:W3CDTF">2025-01-29T11:22:19Z</dcterms:created>
  <dcterms:modified xsi:type="dcterms:W3CDTF">2025-02-03T10:30:36Z</dcterms:modified>
</cp:coreProperties>
</file>