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0528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1065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2571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165356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2752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97CF3-953B-EE1A-4937-CF04E6AEE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030F9-654E-87A9-8840-8861E585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EAD56-3E72-EF1C-D6DE-D7ECC32C3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C5779-206B-4520-92F8-1CADDA794C85}" type="datetimeFigureOut">
              <a:rPr lang="en-IN" smtClean="0"/>
              <a:t>03-02-2025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39382-A458-409B-0693-807CE364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E7B6-9B66-3712-A0A5-BA17B474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EDCD4-659B-4264-97A0-AE54DBFCA8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6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287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C56D549-E97D-28EC-F6CD-A2D6B5318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00" y="2571750"/>
            <a:ext cx="9714887" cy="1107996"/>
          </a:xfrm>
        </p:spPr>
        <p:txBody>
          <a:bodyPr/>
          <a:lstStyle/>
          <a:p>
            <a:r>
              <a:rPr lang="en-US" sz="3600" b="1" dirty="0">
                <a:solidFill>
                  <a:srgbClr val="EC6602"/>
                </a:solidFill>
              </a:rPr>
              <a:t>Lecture 8: Transforming towards Hydrogen technology </a:t>
            </a:r>
          </a:p>
        </p:txBody>
      </p:sp>
    </p:spTree>
    <p:extLst>
      <p:ext uri="{BB962C8B-B14F-4D97-AF65-F5344CB8AC3E}">
        <p14:creationId xmlns:p14="http://schemas.microsoft.com/office/powerpoint/2010/main" val="358101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2BDD-5B2E-7B9D-EEF6-566CB485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984885"/>
          </a:xfrm>
        </p:spPr>
        <p:txBody>
          <a:bodyPr/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TRANSFORMING TOWARDS HYDROGEN ECONOMY</a:t>
            </a:r>
            <a:endParaRPr lang="en-IN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E6536E-13A1-96F5-3655-9206992589E3}"/>
              </a:ext>
            </a:extLst>
          </p:cNvPr>
          <p:cNvSpPr txBox="1"/>
          <p:nvPr/>
        </p:nvSpPr>
        <p:spPr>
          <a:xfrm>
            <a:off x="1007388" y="1507865"/>
            <a:ext cx="650928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• Why? </a:t>
            </a:r>
          </a:p>
          <a:p>
            <a:endParaRPr lang="en-US" sz="2400" b="1" dirty="0">
              <a:solidFill>
                <a:srgbClr val="C00000"/>
              </a:solidFill>
            </a:endParaRP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• Reliable 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• Efficient 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• Zero emissions 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• Diminishes Carbon Traces</a:t>
            </a:r>
          </a:p>
          <a:p>
            <a:pPr algn="just"/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• How?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• Development of Infrastructure </a:t>
            </a:r>
          </a:p>
          <a:p>
            <a:r>
              <a:rPr lang="en-US" sz="2000" dirty="0">
                <a:solidFill>
                  <a:schemeClr val="tx2">
                    <a:lumMod val="75000"/>
                  </a:schemeClr>
                </a:solidFill>
              </a:rPr>
              <a:t>• Mass production </a:t>
            </a:r>
            <a:endParaRPr lang="en-IN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5729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</TotalTime>
  <Words>37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GenAITheme3-whiteBG</vt:lpstr>
      <vt:lpstr>Lecture 8: Transforming towards Hydrogen technology </vt:lpstr>
      <vt:lpstr>TRANSFORMING TOWARDS HYDROGEN ECONOMY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8: Transforming towards Hydrogen technology </dc:title>
  <dc:creator>Admin</dc:creator>
  <cp:lastModifiedBy>dell</cp:lastModifiedBy>
  <cp:revision>3</cp:revision>
  <dcterms:created xsi:type="dcterms:W3CDTF">2025-01-29T11:26:57Z</dcterms:created>
  <dcterms:modified xsi:type="dcterms:W3CDTF">2025-02-03T10:31:01Z</dcterms:modified>
</cp:coreProperties>
</file>